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  <p:italic r:id="rId50"/>
      <p:boldItalic r:id="rId51"/>
    </p:embeddedFont>
    <p:embeddedFont>
      <p:font typeface="Proxima Nova"/>
      <p:regular r:id="rId52"/>
      <p:bold r:id="rId53"/>
      <p:italic r:id="rId54"/>
      <p:boldItalic r:id="rId55"/>
    </p:embeddedFont>
    <p:embeddedFont>
      <p:font typeface="Roboto Medium"/>
      <p:regular r:id="rId56"/>
      <p:bold r:id="rId57"/>
      <p:italic r:id="rId58"/>
      <p:boldItalic r:id="rId59"/>
    </p:embeddedFont>
    <p:embeddedFont>
      <p:font typeface="Maven Pro SemiBold"/>
      <p:regular r:id="rId60"/>
      <p:bold r:id="rId61"/>
    </p:embeddedFont>
    <p:embeddedFont>
      <p:font typeface="Amatic SC"/>
      <p:regular r:id="rId62"/>
      <p:bold r:id="rId63"/>
    </p:embeddedFont>
    <p:embeddedFont>
      <p:font typeface="Fira Sans Extra Condensed Medium"/>
      <p:regular r:id="rId64"/>
      <p:bold r:id="rId65"/>
      <p:italic r:id="rId66"/>
      <p:boldItalic r:id="rId67"/>
    </p:embeddedFont>
    <p:embeddedFont>
      <p:font typeface="Fira Sans Condensed Medium"/>
      <p:regular r:id="rId68"/>
      <p:bold r:id="rId69"/>
      <p:italic r:id="rId70"/>
      <p:boldItalic r:id="rId71"/>
    </p:embeddedFont>
    <p:embeddedFont>
      <p:font typeface="Maven Pro"/>
      <p:regular r:id="rId72"/>
      <p:bold r:id="rId73"/>
    </p:embeddedFont>
    <p:embeddedFont>
      <p:font typeface="Proxima Nova Semibold"/>
      <p:regular r:id="rId74"/>
      <p:bold r:id="rId75"/>
      <p:boldItalic r:id="rId76"/>
    </p:embeddedFont>
    <p:embeddedFont>
      <p:font typeface="Advent Pro Medium"/>
      <p:regular r:id="rId77"/>
      <p:bold r:id="rId78"/>
      <p:italic r:id="rId79"/>
      <p:boldItalic r:id="rId80"/>
    </p:embeddedFont>
    <p:embeddedFont>
      <p:font typeface="Share Tech"/>
      <p:regular r:id="rId8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31E63C8-1A4E-498F-BB6B-E3E2767D3EA5}">
  <a:tblStyle styleId="{231E63C8-1A4E-498F-BB6B-E3E2767D3E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AdventProMedium-boldItalic.fntdata"/><Relationship Id="rId81" Type="http://schemas.openxmlformats.org/officeDocument/2006/relationships/font" Target="fonts/ShareTech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MavenPro-bold.fntdata"/><Relationship Id="rId72" Type="http://schemas.openxmlformats.org/officeDocument/2006/relationships/font" Target="fonts/MavenPro-regular.fntdata"/><Relationship Id="rId31" Type="http://schemas.openxmlformats.org/officeDocument/2006/relationships/slide" Target="slides/slide25.xml"/><Relationship Id="rId75" Type="http://schemas.openxmlformats.org/officeDocument/2006/relationships/font" Target="fonts/ProximaNovaSemibold-bold.fntdata"/><Relationship Id="rId30" Type="http://schemas.openxmlformats.org/officeDocument/2006/relationships/slide" Target="slides/slide24.xml"/><Relationship Id="rId74" Type="http://schemas.openxmlformats.org/officeDocument/2006/relationships/font" Target="fonts/ProximaNovaSemibold-regular.fntdata"/><Relationship Id="rId33" Type="http://schemas.openxmlformats.org/officeDocument/2006/relationships/slide" Target="slides/slide27.xml"/><Relationship Id="rId77" Type="http://schemas.openxmlformats.org/officeDocument/2006/relationships/font" Target="fonts/AdventProMedium-regular.fntdata"/><Relationship Id="rId32" Type="http://schemas.openxmlformats.org/officeDocument/2006/relationships/slide" Target="slides/slide26.xml"/><Relationship Id="rId76" Type="http://schemas.openxmlformats.org/officeDocument/2006/relationships/font" Target="fonts/ProximaNovaSemibold-boldItalic.fntdata"/><Relationship Id="rId35" Type="http://schemas.openxmlformats.org/officeDocument/2006/relationships/slide" Target="slides/slide29.xml"/><Relationship Id="rId79" Type="http://schemas.openxmlformats.org/officeDocument/2006/relationships/font" Target="fonts/AdventProMedium-italic.fntdata"/><Relationship Id="rId34" Type="http://schemas.openxmlformats.org/officeDocument/2006/relationships/slide" Target="slides/slide28.xml"/><Relationship Id="rId78" Type="http://schemas.openxmlformats.org/officeDocument/2006/relationships/font" Target="fonts/AdventProMedium-bold.fntdata"/><Relationship Id="rId71" Type="http://schemas.openxmlformats.org/officeDocument/2006/relationships/font" Target="fonts/FiraSansCondensedMedium-boldItalic.fntdata"/><Relationship Id="rId70" Type="http://schemas.openxmlformats.org/officeDocument/2006/relationships/font" Target="fonts/FiraSansCondensedMedium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AmaticSC-regular.fntdata"/><Relationship Id="rId61" Type="http://schemas.openxmlformats.org/officeDocument/2006/relationships/font" Target="fonts/MavenProSemiBold-bold.fntdata"/><Relationship Id="rId20" Type="http://schemas.openxmlformats.org/officeDocument/2006/relationships/slide" Target="slides/slide14.xml"/><Relationship Id="rId64" Type="http://schemas.openxmlformats.org/officeDocument/2006/relationships/font" Target="fonts/FiraSansExtraCondensedMedium-regular.fntdata"/><Relationship Id="rId63" Type="http://schemas.openxmlformats.org/officeDocument/2006/relationships/font" Target="fonts/AmaticSC-bold.fntdata"/><Relationship Id="rId22" Type="http://schemas.openxmlformats.org/officeDocument/2006/relationships/slide" Target="slides/slide16.xml"/><Relationship Id="rId66" Type="http://schemas.openxmlformats.org/officeDocument/2006/relationships/font" Target="fonts/FiraSansExtraCondensedMedium-italic.fntdata"/><Relationship Id="rId21" Type="http://schemas.openxmlformats.org/officeDocument/2006/relationships/slide" Target="slides/slide15.xml"/><Relationship Id="rId65" Type="http://schemas.openxmlformats.org/officeDocument/2006/relationships/font" Target="fonts/FiraSansExtraCondensedMedium-bold.fntdata"/><Relationship Id="rId24" Type="http://schemas.openxmlformats.org/officeDocument/2006/relationships/slide" Target="slides/slide18.xml"/><Relationship Id="rId68" Type="http://schemas.openxmlformats.org/officeDocument/2006/relationships/font" Target="fonts/FiraSansCondensedMedium-regular.fntdata"/><Relationship Id="rId23" Type="http://schemas.openxmlformats.org/officeDocument/2006/relationships/slide" Target="slides/slide17.xml"/><Relationship Id="rId67" Type="http://schemas.openxmlformats.org/officeDocument/2006/relationships/font" Target="fonts/FiraSansExtraCondensedMedium-boldItalic.fntdata"/><Relationship Id="rId60" Type="http://schemas.openxmlformats.org/officeDocument/2006/relationships/font" Target="fonts/MavenProSemiBold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FiraSansCondensedMedium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AdventProSemiBold-boldItalic.fntdata"/><Relationship Id="rId50" Type="http://schemas.openxmlformats.org/officeDocument/2006/relationships/font" Target="fonts/AdventProSemiBold-italic.fntdata"/><Relationship Id="rId53" Type="http://schemas.openxmlformats.org/officeDocument/2006/relationships/font" Target="fonts/ProximaNova-bold.fntdata"/><Relationship Id="rId52" Type="http://schemas.openxmlformats.org/officeDocument/2006/relationships/font" Target="fonts/ProximaNova-regular.fntdata"/><Relationship Id="rId11" Type="http://schemas.openxmlformats.org/officeDocument/2006/relationships/slide" Target="slides/slide5.xml"/><Relationship Id="rId55" Type="http://schemas.openxmlformats.org/officeDocument/2006/relationships/font" Target="fonts/ProximaNova-boldItalic.fntdata"/><Relationship Id="rId10" Type="http://schemas.openxmlformats.org/officeDocument/2006/relationships/slide" Target="slides/slide4.xml"/><Relationship Id="rId54" Type="http://schemas.openxmlformats.org/officeDocument/2006/relationships/font" Target="fonts/ProximaNova-italic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.fntdata"/><Relationship Id="rId12" Type="http://schemas.openxmlformats.org/officeDocument/2006/relationships/slide" Target="slides/slide6.xml"/><Relationship Id="rId56" Type="http://schemas.openxmlformats.org/officeDocument/2006/relationships/font" Target="fonts/RobotoMedium-regular.fntdata"/><Relationship Id="rId15" Type="http://schemas.openxmlformats.org/officeDocument/2006/relationships/slide" Target="slides/slide9.xml"/><Relationship Id="rId59" Type="http://schemas.openxmlformats.org/officeDocument/2006/relationships/font" Target="fonts/RobotoMedium-boldItalic.fntdata"/><Relationship Id="rId14" Type="http://schemas.openxmlformats.org/officeDocument/2006/relationships/slide" Target="slides/slide8.xml"/><Relationship Id="rId58" Type="http://schemas.openxmlformats.org/officeDocument/2006/relationships/font" Target="fonts/RobotoMedium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5" name="Google Shape;1585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2" name="Google Shape;1592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5" name="Google Shape;1955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3" name="Shape 8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4" name="Google Shape;8454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5" name="Google Shape;8455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0" name="Shape 8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1" name="Google Shape;8881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2" name="Google Shape;8882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3" name="Shape 9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4" name="Google Shape;9044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5" name="Google Shape;9045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5" name="Shape 9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6" name="Google Shape;9446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7" name="Google Shape;9447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6" name="Shape 9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7" name="Google Shape;9817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8" name="Google Shape;9818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3" name="Shape 10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4" name="Google Shape;10194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5" name="Google Shape;10195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4" name="Shape 10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5" name="Google Shape;10625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6" name="Google Shape;10626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7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8" name="Google Shape;11418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9" name="Google Shape;11419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8" name="Shape 1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9" name="Google Shape;12159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0" name="Google Shape;12160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51" name="Shape 12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2" name="Google Shape;12852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3" name="Google Shape;12853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53" name="Shape 1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4" name="Google Shape;13154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5" name="Google Shape;13155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3" name="Shape 13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4" name="Google Shape;13794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5" name="Google Shape;13795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1" name="Google Shape;271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0" name="Google Shape;310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3" name="Google Shape;363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6" name="Google Shape;376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2" name="Google Shape;412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9" name="Google Shape;429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6" name="Google Shape;436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9" name="Google Shape;449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0" name="Google Shape;450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" name="Google Shape;455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6" name="Google Shape;456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5" name="Google Shape;715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6" name="Google Shape;716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7" name="Google Shape;717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8" name="Google Shape;718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9" name="Google Shape;719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0" name="Google Shape;720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1" name="Google Shape;721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2" name="Google Shape;722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3" name="Google Shape;723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4" name="Google Shape;724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9" name="Google Shape;729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30" name="Google Shape;730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1" name="Google Shape;731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2" name="Google Shape;732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3" name="Google Shape;733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4" name="Google Shape;734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5" name="Google Shape;735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" name="Google Shape;740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1" name="Google Shape;741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3" name="Google Shape;743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4" name="Google Shape;744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6" name="Google Shape;746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7" name="Google Shape;747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8" name="Google Shape;748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50" name="Google Shape;750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1" name="Google Shape;751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2" name="Google Shape;752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3" name="Google Shape;753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4" name="Google Shape;754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5" name="Google Shape;755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6" name="Google Shape;756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8" name="Google Shape;758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9" name="Google Shape;759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0" name="Google Shape;760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1" name="Google Shape;761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2" name="Google Shape;762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3" name="Google Shape;763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4" name="Google Shape;764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5" name="Google Shape;765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6" name="Google Shape;766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7" name="Google Shape;767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70" name="Google Shape;770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1" name="Google Shape;771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7" name="Google Shape;787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9" name="Google Shape;809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10" name="Google Shape;810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2" name="Google Shape;812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3" name="Google Shape;813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4" name="Google Shape;814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8" name="Google Shape;818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5" name="Google Shape;825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6" name="Google Shape;826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0" name="Google Shape;830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" name="Google Shape;859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60" name="Google Shape;860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2" name="Google Shape;862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3" name="Google Shape;863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4" name="Google Shape;864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5" name="Google Shape;865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6" name="Google Shape;866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7" name="Google Shape;867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9" name="Google Shape;869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7" name="Google Shape;877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8" name="Google Shape;878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2" name="Google Shape;882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0" name="Google Shape;890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1" name="Google Shape;891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5" name="Google Shape;895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7" name="Google Shape;937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8" name="Google Shape;938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" name="Google Shape;940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" name="Google Shape;975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6" name="Google Shape;976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3" name="Google Shape;983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" name="Google Shape;991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2" name="Google Shape;992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" name="Google Shape;996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5" name="Google Shape;1005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4" name="Google Shape;1014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8" name="Google Shape;1018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9" name="Google Shape;1019;p35"/>
          <p:cNvCxnSpPr>
            <a:stCxn id="1015" idx="0"/>
            <a:endCxn id="1016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0" name="Google Shape;1020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1" name="Google Shape;1021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3" name="Google Shape;1023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2" name="Google Shape;1052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3" name="Google Shape;1053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4" name="Google Shape;1054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" name="Google Shape;1056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7" name="Google Shape;1057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8" name="Google Shape;1058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9" name="Google Shape;1059;p35"/>
          <p:cNvCxnSpPr>
            <a:stCxn id="1058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60" name="Google Shape;1060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1" name="Google Shape;1061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3" name="Google Shape;1063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4" name="Google Shape;1064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9" name="Google Shape;1069;p3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862" l="0" r="0" t="7862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grpSp>
        <p:nvGrpSpPr>
          <p:cNvPr id="1070" name="Google Shape;1070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71" name="Google Shape;1071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3" name="Google Shape;1073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4" name="Google Shape;1074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6" name="Google Shape;1076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6" name="Google Shape;1086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9" name="Google Shape;1089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0" name="Google Shape;1090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91" name="Google Shape;1091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2" name="Google Shape;1092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3" name="Google Shape;1093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" name="Google Shape;1095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6" name="Google Shape;1096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" name="Google Shape;1098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9" name="Google Shape;1099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" name="Google Shape;1101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2" name="Google Shape;1102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11" name="Google Shape;1111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4" name="Google Shape;1114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5" name="Google Shape;1115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0" name="Google Shape;1120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1" name="Google Shape;1121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{231E63C8-1A4E-498F-BB6B-E3E2767D3EA5}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238125" y="1676700"/>
            <a:chExt cx="2045650" cy="1779275"/>
          </a:xfrm>
        </p:grpSpPr>
        <p:sp>
          <p:nvSpPr>
            <p:cNvPr id="1331" name="Google Shape;1331;p46"/>
            <p:cNvSpPr/>
            <p:nvPr/>
          </p:nvSpPr>
          <p:spPr>
            <a:xfrm>
              <a:off x="1006875" y="3190025"/>
              <a:ext cx="508150" cy="247100"/>
            </a:xfrm>
            <a:custGeom>
              <a:rect b="b" l="l" r="r" t="t"/>
              <a:pathLst>
                <a:path extrusionOk="0" h="9884" w="20326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>
              <a:off x="1021625" y="3190025"/>
              <a:ext cx="452425" cy="197525"/>
            </a:xfrm>
            <a:custGeom>
              <a:rect b="b" l="l" r="r" t="t"/>
              <a:pathLst>
                <a:path extrusionOk="0" h="7901" w="18097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968750" y="3417450"/>
              <a:ext cx="584375" cy="38525"/>
            </a:xfrm>
            <a:custGeom>
              <a:rect b="b" l="l" r="r" t="t"/>
              <a:pathLst>
                <a:path extrusionOk="0" h="1541" w="23375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>
              <a:off x="238125" y="1777900"/>
              <a:ext cx="2045650" cy="1461300"/>
            </a:xfrm>
            <a:custGeom>
              <a:rect b="b" l="l" r="r" t="t"/>
              <a:pathLst>
                <a:path extrusionOk="0" h="58452" w="81826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>
              <a:off x="238125" y="1676700"/>
              <a:ext cx="2045650" cy="1390400"/>
            </a:xfrm>
            <a:custGeom>
              <a:rect b="b" l="l" r="r" t="t"/>
              <a:pathLst>
                <a:path extrusionOk="0" h="55616" w="81826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>
              <a:off x="346300" y="1773800"/>
              <a:ext cx="1829300" cy="1140050"/>
            </a:xfrm>
            <a:custGeom>
              <a:rect b="b" l="l" r="r" t="t"/>
              <a:pathLst>
                <a:path extrusionOk="0" h="45602" w="73172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1244550" y="1708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38" name="Google Shape;133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9" name="Google Shape;1339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0" name="Google Shape;1340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4" name="Google Shape;1344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5" name="Google Shape;1345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6" name="Google Shape;1346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0" name="Google Shape;1350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56" name="Google Shape;1356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57" name="Google Shape;1357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58" name="Google Shape;1358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9" name="Google Shape;1359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0" name="Google Shape;1360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3" name="Google Shape;1363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8" name="Google Shape;1368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69" name="Google Shape;1369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2" name="Google Shape;1372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3" name="Google Shape;1373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74" name="Google Shape;1374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2" name="Google Shape;1382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3" name="Google Shape;1383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" name="Google Shape;1428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29" name="Google Shape;1429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48"/>
          <p:cNvGrpSpPr/>
          <p:nvPr/>
        </p:nvGrpSpPr>
        <p:grpSpPr>
          <a:xfrm>
            <a:off x="5460093" y="1534281"/>
            <a:ext cx="2985798" cy="942856"/>
            <a:chOff x="5460093" y="1534281"/>
            <a:chExt cx="2985798" cy="942856"/>
          </a:xfrm>
        </p:grpSpPr>
        <p:sp>
          <p:nvSpPr>
            <p:cNvPr id="1471" name="Google Shape;1471;p48"/>
            <p:cNvSpPr/>
            <p:nvPr/>
          </p:nvSpPr>
          <p:spPr>
            <a:xfrm>
              <a:off x="5460093" y="1534281"/>
              <a:ext cx="2942612" cy="653797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7330431" y="1851641"/>
              <a:ext cx="164148" cy="140633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5502685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5562572" y="2410890"/>
              <a:ext cx="38609" cy="64534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5976611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6033633" y="2409737"/>
              <a:ext cx="40915" cy="65687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6450537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6508118" y="2409737"/>
              <a:ext cx="42068" cy="67399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6924463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6979179" y="2410890"/>
              <a:ext cx="47239" cy="64534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7398389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7455970" y="2410890"/>
              <a:ext cx="42068" cy="66246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872315" y="2409737"/>
              <a:ext cx="44968" cy="67399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7929337" y="2409737"/>
              <a:ext cx="44933" cy="67399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8346801" y="2409737"/>
              <a:ext cx="44374" cy="67399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8404417" y="2410890"/>
              <a:ext cx="41474" cy="64534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" name="Google Shape;1487;p48"/>
          <p:cNvGrpSpPr/>
          <p:nvPr/>
        </p:nvGrpSpPr>
        <p:grpSpPr>
          <a:xfrm>
            <a:off x="956142" y="2622957"/>
            <a:ext cx="2775360" cy="866564"/>
            <a:chOff x="956142" y="2622957"/>
            <a:chExt cx="2775360" cy="866564"/>
          </a:xfrm>
        </p:grpSpPr>
        <p:sp>
          <p:nvSpPr>
            <p:cNvPr id="1488" name="Google Shape;1488;p48"/>
            <p:cNvSpPr/>
            <p:nvPr/>
          </p:nvSpPr>
          <p:spPr>
            <a:xfrm>
              <a:off x="990398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039242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1244778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1291082" y="3434942"/>
              <a:ext cx="33024" cy="53309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1474410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1520752" y="3434942"/>
              <a:ext cx="34910" cy="54579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1720553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1764971" y="3435558"/>
              <a:ext cx="38105" cy="52693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1934327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1980630" y="3435558"/>
              <a:ext cx="34295" cy="53963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2172233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2217882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2458945" y="3434942"/>
              <a:ext cx="36219" cy="54579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2505903" y="3435558"/>
              <a:ext cx="33640" cy="52693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2678454" y="3434942"/>
              <a:ext cx="36796" cy="54579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2724757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2924559" y="3434942"/>
              <a:ext cx="36835" cy="54579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2970246" y="3434942"/>
              <a:ext cx="36181" cy="54579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3141527" y="3435558"/>
              <a:ext cx="31100" cy="52693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3184020" y="3434942"/>
              <a:ext cx="36835" cy="54579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3379395" y="3435558"/>
              <a:ext cx="31754" cy="52693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3425699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3633776" y="3435558"/>
              <a:ext cx="31138" cy="52693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3676923" y="3434942"/>
              <a:ext cx="33640" cy="53309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1430646" y="3039726"/>
              <a:ext cx="148494" cy="25884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956142" y="2961091"/>
              <a:ext cx="148494" cy="33748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905805" y="2860863"/>
              <a:ext cx="147840" cy="437708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2137977" y="3198305"/>
              <a:ext cx="148456" cy="100266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98475" y="2781536"/>
              <a:ext cx="148494" cy="517036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673595" y="2622957"/>
              <a:ext cx="147879" cy="67561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2876369" y="3039726"/>
              <a:ext cx="147840" cy="25884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2401865" y="2960437"/>
              <a:ext cx="147840" cy="33813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350874" y="2860863"/>
              <a:ext cx="148456" cy="437708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583662" y="3198305"/>
              <a:ext cx="147840" cy="100266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2644198" y="2781536"/>
              <a:ext cx="148456" cy="517036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119318" y="2622957"/>
              <a:ext cx="147840" cy="67561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4" name="Google Shape;1524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25" name="Google Shape;1525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" name="Google Shape;1533;p48"/>
          <p:cNvGrpSpPr/>
          <p:nvPr/>
        </p:nvGrpSpPr>
        <p:grpSpPr>
          <a:xfrm>
            <a:off x="752273" y="3682988"/>
            <a:ext cx="2994768" cy="866597"/>
            <a:chOff x="752273" y="3682988"/>
            <a:chExt cx="2994768" cy="866597"/>
          </a:xfrm>
        </p:grpSpPr>
        <p:sp>
          <p:nvSpPr>
            <p:cNvPr id="1534" name="Google Shape;1534;p48"/>
            <p:cNvSpPr/>
            <p:nvPr/>
          </p:nvSpPr>
          <p:spPr>
            <a:xfrm>
              <a:off x="752273" y="436075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752273" y="4299175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752273" y="4237600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752273" y="411448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752273" y="4176025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752273" y="4052906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752273" y="3991331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752273" y="3929756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752273" y="3868212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52273" y="3806107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52273" y="3744563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752273" y="3682988"/>
              <a:ext cx="2994768" cy="31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chemeClr val="lt1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945715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999570" y="4490532"/>
              <a:ext cx="33901" cy="58026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1367962" y="4489504"/>
              <a:ext cx="40033" cy="60081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1418735" y="4489504"/>
              <a:ext cx="36453" cy="59054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790178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841512" y="4489504"/>
              <a:ext cx="37979" cy="60081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212426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261704" y="4490532"/>
              <a:ext cx="42088" cy="58026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634673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2686006" y="4490532"/>
              <a:ext cx="37481" cy="59054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3057449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3107724" y="4489504"/>
              <a:ext cx="40064" cy="60081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3479697" y="4489504"/>
              <a:ext cx="39535" cy="60081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3530999" y="4490532"/>
              <a:ext cx="36982" cy="58026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912873" y="3737497"/>
              <a:ext cx="2671016" cy="598910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1" name="Google Shape;1561;p48"/>
          <p:cNvGrpSpPr/>
          <p:nvPr/>
        </p:nvGrpSpPr>
        <p:grpSpPr>
          <a:xfrm>
            <a:off x="6044762" y="3020260"/>
            <a:ext cx="2069811" cy="1553187"/>
            <a:chOff x="6044762" y="3020260"/>
            <a:chExt cx="2069811" cy="1553187"/>
          </a:xfrm>
        </p:grpSpPr>
        <p:sp>
          <p:nvSpPr>
            <p:cNvPr id="1562" name="Google Shape;1562;p48"/>
            <p:cNvSpPr/>
            <p:nvPr/>
          </p:nvSpPr>
          <p:spPr>
            <a:xfrm>
              <a:off x="6310417" y="3729166"/>
              <a:ext cx="623420" cy="152926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310417" y="3213382"/>
              <a:ext cx="1292427" cy="152876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6310417" y="4022509"/>
              <a:ext cx="1069145" cy="152926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6310417" y="3471670"/>
              <a:ext cx="1784627" cy="152876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6044762" y="4338693"/>
              <a:ext cx="2069811" cy="7367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6129507" y="3020260"/>
              <a:ext cx="8207" cy="1426861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6349526" y="4505759"/>
              <a:ext cx="44894" cy="67687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6410637" y="4506551"/>
              <a:ext cx="39158" cy="66055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6828673" y="4505759"/>
              <a:ext cx="45685" cy="67687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6886521" y="4505759"/>
              <a:ext cx="41631" cy="66846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7308612" y="4505759"/>
              <a:ext cx="44894" cy="67687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7366509" y="4505759"/>
              <a:ext cx="43213" cy="67687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7787759" y="4505759"/>
              <a:ext cx="45685" cy="67687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7843184" y="4506551"/>
              <a:ext cx="48108" cy="66055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49"/>
          <p:cNvSpPr txBox="1"/>
          <p:nvPr>
            <p:ph idx="1" type="body"/>
          </p:nvPr>
        </p:nvSpPr>
        <p:spPr>
          <a:xfrm>
            <a:off x="597375" y="1438003"/>
            <a:ext cx="3908700" cy="25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1" name="Google Shape;1581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2" name="Google Shape;1582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8" name="Google Shape;1588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9" name="Google Shape;1589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51"/>
          <p:cNvSpPr txBox="1"/>
          <p:nvPr/>
        </p:nvSpPr>
        <p:spPr>
          <a:xfrm>
            <a:off x="869100" y="1340400"/>
            <a:ext cx="7710600" cy="13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</a:rPr>
              <a:t>This presentation has been made using the following fonts: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Share Tech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Maven Pro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lt1"/>
                </a:solidFill>
              </a:rPr>
              <a:t>(</a:t>
            </a:r>
            <a:r>
              <a:rPr lang="en" sz="11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 sz="1100">
                <a:solidFill>
                  <a:schemeClr val="lt1"/>
                </a:solidFill>
              </a:rPr>
              <a:t>)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1595" name="Google Shape;1595;p51"/>
          <p:cNvSpPr txBox="1"/>
          <p:nvPr/>
        </p:nvSpPr>
        <p:spPr>
          <a:xfrm>
            <a:off x="869100" y="937040"/>
            <a:ext cx="77106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Fonts &amp; colors used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596" name="Google Shape;1596;p51"/>
          <p:cNvSpPr/>
          <p:nvPr/>
        </p:nvSpPr>
        <p:spPr>
          <a:xfrm>
            <a:off x="205265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1A5E8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51"/>
          <p:cNvSpPr/>
          <p:nvPr/>
        </p:nvSpPr>
        <p:spPr>
          <a:xfrm>
            <a:off x="311447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51"/>
          <p:cNvSpPr/>
          <p:nvPr/>
        </p:nvSpPr>
        <p:spPr>
          <a:xfrm>
            <a:off x="4176289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00284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51"/>
          <p:cNvSpPr txBox="1"/>
          <p:nvPr/>
        </p:nvSpPr>
        <p:spPr>
          <a:xfrm>
            <a:off x="205265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#1a5e8f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600" name="Google Shape;1600;p51"/>
          <p:cNvSpPr txBox="1"/>
          <p:nvPr/>
        </p:nvSpPr>
        <p:spPr>
          <a:xfrm>
            <a:off x="311447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#ffffff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1" name="Google Shape;1601;p51"/>
          <p:cNvSpPr txBox="1"/>
          <p:nvPr/>
        </p:nvSpPr>
        <p:spPr>
          <a:xfrm>
            <a:off x="417630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#002845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602" name="Google Shape;1602;p51"/>
          <p:cNvSpPr/>
          <p:nvPr/>
        </p:nvSpPr>
        <p:spPr>
          <a:xfrm>
            <a:off x="5238125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D6E1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51"/>
          <p:cNvSpPr txBox="1"/>
          <p:nvPr/>
        </p:nvSpPr>
        <p:spPr>
          <a:xfrm>
            <a:off x="5238125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#ffd6e1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4" name="Google Shape;1604;p51"/>
          <p:cNvSpPr/>
          <p:nvPr/>
        </p:nvSpPr>
        <p:spPr>
          <a:xfrm>
            <a:off x="2052638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00CFC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51"/>
          <p:cNvSpPr/>
          <p:nvPr/>
        </p:nvSpPr>
        <p:spPr>
          <a:xfrm>
            <a:off x="3114457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997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51"/>
          <p:cNvSpPr/>
          <p:nvPr/>
        </p:nvSpPr>
        <p:spPr>
          <a:xfrm>
            <a:off x="4176277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64975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51"/>
          <p:cNvSpPr txBox="1"/>
          <p:nvPr/>
        </p:nvSpPr>
        <p:spPr>
          <a:xfrm>
            <a:off x="205263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#00cfcc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8" name="Google Shape;1608;p51"/>
          <p:cNvSpPr txBox="1"/>
          <p:nvPr/>
        </p:nvSpPr>
        <p:spPr>
          <a:xfrm>
            <a:off x="311446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#ff9973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09" name="Google Shape;1609;p51"/>
          <p:cNvSpPr txBox="1"/>
          <p:nvPr/>
        </p:nvSpPr>
        <p:spPr>
          <a:xfrm>
            <a:off x="417628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#f64975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10" name="Google Shape;1610;p51"/>
          <p:cNvSpPr/>
          <p:nvPr/>
        </p:nvSpPr>
        <p:spPr>
          <a:xfrm>
            <a:off x="5238113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5EFFF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51"/>
          <p:cNvSpPr txBox="1"/>
          <p:nvPr/>
        </p:nvSpPr>
        <p:spPr>
          <a:xfrm>
            <a:off x="5238113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#5efffd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12" name="Google Shape;1612;p51"/>
          <p:cNvSpPr/>
          <p:nvPr/>
        </p:nvSpPr>
        <p:spPr>
          <a:xfrm>
            <a:off x="6299950" y="29471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E898A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51"/>
          <p:cNvSpPr txBox="1"/>
          <p:nvPr/>
        </p:nvSpPr>
        <p:spPr>
          <a:xfrm>
            <a:off x="6299950" y="31042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#e898ac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14" name="Google Shape;1614;p51"/>
          <p:cNvSpPr/>
          <p:nvPr/>
        </p:nvSpPr>
        <p:spPr>
          <a:xfrm>
            <a:off x="6299938" y="38782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C723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51"/>
          <p:cNvSpPr txBox="1"/>
          <p:nvPr/>
        </p:nvSpPr>
        <p:spPr>
          <a:xfrm>
            <a:off x="6299938" y="40353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#fc723f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1" name="Google Shape;1621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2" name="Google Shape;1622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23" name="Google Shape;1623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5" name="Google Shape;1625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6" name="Google Shape;1626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" name="Google Shape;1630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31" name="Google Shape;1631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4" name="Google Shape;1634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7" name="Google Shape;1637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8" name="Google Shape;1638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0" name="Google Shape;1640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41" name="Google Shape;1641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5" name="Google Shape;1645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6" name="Google Shape;1646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51" name="Google Shape;1651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6" name="Google Shape;1656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7" name="Google Shape;1657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62" name="Google Shape;1662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5" name="Google Shape;1665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6" name="Google Shape;1666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2" name="Google Shape;1672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73" name="Google Shape;1673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" name="Google Shape;1680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81" name="Google Shape;1681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3" name="Google Shape;1693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4" name="Google Shape;1694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6" name="Google Shape;1696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7" name="Google Shape;1697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8" name="Google Shape;1698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" name="Google Shape;1702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703" name="Google Shape;1703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5" name="Google Shape;1705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8" name="Google Shape;1708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9" name="Google Shape;1709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10" name="Google Shape;1710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2" name="Google Shape;1712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13" name="Google Shape;1713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5" name="Google Shape;1715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6" name="Google Shape;1716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8" name="Google Shape;1718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9" name="Google Shape;1719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7" name="Google Shape;1727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8" name="Google Shape;1728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9" name="Google Shape;1749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50" name="Google Shape;1750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4" name="Google Shape;1754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5" name="Google Shape;1755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7" name="Google Shape;1767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8" name="Google Shape;1768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0" name="Google Shape;1770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71" name="Google Shape;1771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4" name="Google Shape;1774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8" name="Google Shape;1778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9" name="Google Shape;1779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1" name="Google Shape;1781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82" name="Google Shape;1782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4" name="Google Shape;1784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5" name="Google Shape;1785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7" name="Google Shape;1787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8" name="Google Shape;1788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0" name="Google Shape;1790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91" name="Google Shape;1791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3" name="Google Shape;1793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4" name="Google Shape;1794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6" name="Google Shape;1796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7" name="Google Shape;1797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800" name="Google Shape;1800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4" name="Google Shape;1804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8" name="Google Shape;1808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12" name="Google Shape;1812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5" name="Google Shape;1815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6" name="Google Shape;1816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8" name="Google Shape;1818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4" name="Google Shape;1824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5" name="Google Shape;1825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7" name="Google Shape;1827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8" name="Google Shape;1828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" name="Google Shape;1830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31" name="Google Shape;1831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3" name="Google Shape;1833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6" name="Google Shape;1836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7" name="Google Shape;1837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6" name="Google Shape;1846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7" name="Google Shape;1847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9" name="Google Shape;1849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50" name="Google Shape;1850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" name="Google Shape;1870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71" name="Google Shape;1871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9" name="Google Shape;1949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1" name="Google Shape;1951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2" name="Google Shape;1952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7" name="Google Shape;1957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8" name="Google Shape;1958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4" name="Google Shape;1964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5" name="Google Shape;1965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7" name="Google Shape;3537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8" name="Google Shape;3538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9" name="Google Shape;3589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90" name="Google Shape;3590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2" name="Google Shape;3592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93" name="Google Shape;3593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5" name="Google Shape;3595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6" name="Google Shape;3596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8" name="Google Shape;3598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9" name="Google Shape;3599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1" name="Google Shape;3601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602" name="Google Shape;3602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4" name="Google Shape;3604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5" name="Google Shape;3605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9" name="Google Shape;3609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10" name="Google Shape;3610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4" name="Google Shape;3614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5" name="Google Shape;3615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7" name="Google Shape;3617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8" name="Google Shape;3618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9" name="Google Shape;3619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20" name="Google Shape;3620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0" name="Google Shape;3630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31" name="Google Shape;3631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32" name="Google Shape;3632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42" name="Google Shape;3642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3" name="Google Shape;3643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4" name="Google Shape;3644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5" name="Google Shape;3645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6" name="Google Shape;3646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7" name="Google Shape;3647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8" name="Google Shape;3648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9" name="Google Shape;3649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0" name="Google Shape;3650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51" name="Google Shape;3651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5" name="Google Shape;3655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6" name="Google Shape;3656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7" name="Google Shape;3657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8" name="Google Shape;3658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9" name="Google Shape;3659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4" name="Google Shape;3664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5" name="Google Shape;3665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6" name="Google Shape;3666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7" name="Google Shape;3667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8" name="Google Shape;3668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72" name="Google Shape;3672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3" name="Google Shape;3673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4" name="Google Shape;3674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1" name="Google Shape;7641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42" name="Google Shape;7642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43" name="Google Shape;7643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4" name="Google Shape;7644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5" name="Google Shape;7645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6" name="Google Shape;7646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7" name="Google Shape;7647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50" name="Google Shape;7650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51" name="Google Shape;7651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52" name="Google Shape;7652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3" name="Google Shape;7653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4" name="Google Shape;7654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5" name="Google Shape;7655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6" name="Google Shape;7656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7" name="Google Shape;7657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8" name="Google Shape;7658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9" name="Google Shape;7659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0" name="Google Shape;7660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61" name="Google Shape;7661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2" name="Google Shape;7662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3" name="Google Shape;7663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6" name="Google Shape;7666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7" name="Google Shape;7667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8" name="Google Shape;7668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0" name="Google Shape;7670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1" name="Google Shape;7671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3" name="Google Shape;7673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4" name="Google Shape;7674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5" name="Google Shape;7675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6" name="Google Shape;7676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7" name="Google Shape;7677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8" name="Google Shape;7678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9" name="Google Shape;7679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0" name="Google Shape;7680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81" name="Google Shape;7681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2" name="Google Shape;7682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3" name="Google Shape;7683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4" name="Google Shape;7684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5" name="Google Shape;7685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6" name="Google Shape;7686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7" name="Google Shape;7687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8" name="Google Shape;7688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9" name="Google Shape;7689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90" name="Google Shape;7690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1" name="Google Shape;7691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2" name="Google Shape;7692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5" name="Google Shape;7695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6" name="Google Shape;7696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9" name="Google Shape;7699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0" name="Google Shape;7700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701" name="Google Shape;7701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2" name="Google Shape;7702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3" name="Google Shape;7703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4" name="Google Shape;7704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5" name="Google Shape;7705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6" name="Google Shape;7706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7" name="Google Shape;7707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8" name="Google Shape;7708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9" name="Google Shape;7709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12" name="Google Shape;7712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13" name="Google Shape;7713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4" name="Google Shape;7714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5" name="Google Shape;7715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7" name="Google Shape;7717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8" name="Google Shape;7718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9" name="Google Shape;7719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0" name="Google Shape;7720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1" name="Google Shape;7721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22" name="Google Shape;7722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3" name="Google Shape;7723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4" name="Google Shape;7724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5" name="Google Shape;7725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6" name="Google Shape;7726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7" name="Google Shape;7727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8" name="Google Shape;7728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9" name="Google Shape;7729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0" name="Google Shape;7730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31" name="Google Shape;7731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2" name="Google Shape;7732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3" name="Google Shape;7733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4" name="Google Shape;7734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5" name="Google Shape;7735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6" name="Google Shape;7736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7" name="Google Shape;7737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8" name="Google Shape;7738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9" name="Google Shape;7739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0" name="Google Shape;7740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1" name="Google Shape;7741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4" name="Google Shape;7744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5" name="Google Shape;7745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6" name="Google Shape;7746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8" name="Google Shape;7748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9" name="Google Shape;7749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1" name="Google Shape;7751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2" name="Google Shape;7752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53" name="Google Shape;7753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4" name="Google Shape;7754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5" name="Google Shape;7755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6" name="Google Shape;7756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7" name="Google Shape;7757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8" name="Google Shape;7758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9" name="Google Shape;7759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0" name="Google Shape;7760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1" name="Google Shape;7761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62" name="Google Shape;7762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3" name="Google Shape;7763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4" name="Google Shape;7764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5" name="Google Shape;7765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6" name="Google Shape;7766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7" name="Google Shape;7767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8" name="Google Shape;7768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9" name="Google Shape;7769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0" name="Google Shape;7770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71" name="Google Shape;7771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2" name="Google Shape;7772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3" name="Google Shape;7773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4" name="Google Shape;7774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5" name="Google Shape;7775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6" name="Google Shape;7776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9" name="Google Shape;7779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80" name="Google Shape;7780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81" name="Google Shape;7781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4" name="Google Shape;7794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5" name="Google Shape;7795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7" name="Google Shape;7797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8" name="Google Shape;7798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9" name="Google Shape;7799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0" name="Google Shape;7800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1" name="Google Shape;7801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802" name="Google Shape;7802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3" name="Google Shape;7803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4" name="Google Shape;7804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5" name="Google Shape;7805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6" name="Google Shape;7806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7" name="Google Shape;7807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8" name="Google Shape;7808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9" name="Google Shape;7809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0" name="Google Shape;7810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11" name="Google Shape;7811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2" name="Google Shape;7812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3" name="Google Shape;7813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4" name="Google Shape;7814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5" name="Google Shape;7815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6" name="Google Shape;7816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7" name="Google Shape;7817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8" name="Google Shape;7818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9" name="Google Shape;7819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20" name="Google Shape;7820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1" name="Google Shape;7821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2" name="Google Shape;7822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23" name="Google Shape;7823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4" name="Google Shape;7824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5" name="Google Shape;7825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6" name="Google Shape;7826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7" name="Google Shape;7827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8" name="Google Shape;7828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9" name="Google Shape;7829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0" name="Google Shape;7830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1" name="Google Shape;7831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32" name="Google Shape;7832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3" name="Google Shape;7833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4" name="Google Shape;7834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5" name="Google Shape;7835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6" name="Google Shape;7836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7" name="Google Shape;7837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8" name="Google Shape;7838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9" name="Google Shape;7839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40" name="Google Shape;7840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1" name="Google Shape;7841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42" name="Google Shape;7842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43" name="Google Shape;7843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4" name="Google Shape;7844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5" name="Google Shape;7845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0" name="Google Shape;7850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1" name="Google Shape;7851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2" name="Google Shape;7852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53" name="Google Shape;7853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4" name="Google Shape;7854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5" name="Google Shape;7865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6" name="Google Shape;7866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7" name="Google Shape;7867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8" name="Google Shape;7868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9" name="Google Shape;7869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0" name="Google Shape;7890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1" name="Google Shape;7891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2" name="Google Shape;7892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3" name="Google Shape;7893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4" name="Google Shape;7894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5" name="Google Shape;7895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6" name="Google Shape;7896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0" name="Google Shape;7900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1" name="Google Shape;7901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2" name="Google Shape;7902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03" name="Google Shape;7903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4" name="Google Shape;7904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4" name="Google Shape;7914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5" name="Google Shape;7915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6" name="Google Shape;7916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7" name="Google Shape;7917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8" name="Google Shape;7918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2" name="Google Shape;7922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3" name="Google Shape;7923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4" name="Google Shape;7924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5" name="Google Shape;7925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6" name="Google Shape;7926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8" name="Google Shape;7928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9" name="Google Shape;7929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0" name="Google Shape;7930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1" name="Google Shape;7931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32" name="Google Shape;7932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33" name="Google Shape;7933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4" name="Google Shape;7934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5" name="Google Shape;7935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6" name="Google Shape;7936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7" name="Google Shape;7937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8" name="Google Shape;7938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9" name="Google Shape;7939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40" name="Google Shape;7940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41" name="Google Shape;7941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42" name="Google Shape;7942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3" name="Google Shape;7943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4" name="Google Shape;7944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5" name="Google Shape;7945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6" name="Google Shape;7946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7" name="Google Shape;7947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8" name="Google Shape;7948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9" name="Google Shape;7949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0" name="Google Shape;7950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51" name="Google Shape;7951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2" name="Google Shape;7952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3" name="Google Shape;7953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4" name="Google Shape;7954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5" name="Google Shape;7955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6" name="Google Shape;7956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7" name="Google Shape;7957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8" name="Google Shape;7958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9" name="Google Shape;7959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60" name="Google Shape;7960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1" name="Google Shape;7961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2" name="Google Shape;7962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63" name="Google Shape;7963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4" name="Google Shape;7964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5" name="Google Shape;7965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6" name="Google Shape;7966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7" name="Google Shape;7967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8" name="Google Shape;7968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9" name="Google Shape;7969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0" name="Google Shape;7970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1" name="Google Shape;7971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72" name="Google Shape;7972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3" name="Google Shape;7973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4" name="Google Shape;7974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5" name="Google Shape;7975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6" name="Google Shape;7976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7" name="Google Shape;7977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8" name="Google Shape;7978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9" name="Google Shape;7979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0" name="Google Shape;7980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81" name="Google Shape;7981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2" name="Google Shape;7982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3" name="Google Shape;7983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4" name="Google Shape;7984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5" name="Google Shape;7985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6" name="Google Shape;7986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7" name="Google Shape;7987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8" name="Google Shape;7988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9" name="Google Shape;7989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90" name="Google Shape;7990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1" name="Google Shape;7991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2" name="Google Shape;7992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93" name="Google Shape;7993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4" name="Google Shape;7994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5" name="Google Shape;7995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6" name="Google Shape;7996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7" name="Google Shape;7997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8" name="Google Shape;7998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9" name="Google Shape;7999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0" name="Google Shape;8000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1" name="Google Shape;8001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002" name="Google Shape;8002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3" name="Google Shape;8003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4" name="Google Shape;8004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5" name="Google Shape;8005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6" name="Google Shape;8006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7" name="Google Shape;8007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8" name="Google Shape;8008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9" name="Google Shape;8009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0" name="Google Shape;8010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11" name="Google Shape;8011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2" name="Google Shape;8012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3" name="Google Shape;8013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4" name="Google Shape;8014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5" name="Google Shape;8015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6" name="Google Shape;8016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7" name="Google Shape;8017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8" name="Google Shape;8018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9" name="Google Shape;8019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20" name="Google Shape;8020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1" name="Google Shape;8021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2" name="Google Shape;8022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23" name="Google Shape;8023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4" name="Google Shape;8024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5" name="Google Shape;8025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6" name="Google Shape;8026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7" name="Google Shape;8027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8" name="Google Shape;8028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9" name="Google Shape;8029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0" name="Google Shape;8030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1" name="Google Shape;8031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32" name="Google Shape;8032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3" name="Google Shape;8033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4" name="Google Shape;8034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5" name="Google Shape;8035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6" name="Google Shape;8036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7" name="Google Shape;8037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8" name="Google Shape;8038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9" name="Google Shape;8039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0" name="Google Shape;8040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41" name="Google Shape;8041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2" name="Google Shape;8042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3" name="Google Shape;8043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4" name="Google Shape;8044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5" name="Google Shape;8045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6" name="Google Shape;8046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7" name="Google Shape;8047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8" name="Google Shape;8048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9" name="Google Shape;8049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50" name="Google Shape;8050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1" name="Google Shape;8051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2" name="Google Shape;8052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53" name="Google Shape;8053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4" name="Google Shape;8054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5" name="Google Shape;8055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6" name="Google Shape;8056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7" name="Google Shape;8057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8" name="Google Shape;8058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9" name="Google Shape;8059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0" name="Google Shape;8060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1" name="Google Shape;8061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62" name="Google Shape;8062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3" name="Google Shape;8063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4" name="Google Shape;8064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5" name="Google Shape;8065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6" name="Google Shape;8066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7" name="Google Shape;8067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8" name="Google Shape;8068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9" name="Google Shape;8069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0" name="Google Shape;8070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71" name="Google Shape;8071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2" name="Google Shape;8072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3" name="Google Shape;8073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4" name="Google Shape;8074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5" name="Google Shape;8075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6" name="Google Shape;8076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7" name="Google Shape;8077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8" name="Google Shape;8078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9" name="Google Shape;8079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80" name="Google Shape;8080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1" name="Google Shape;8081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2" name="Google Shape;8082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83" name="Google Shape;8083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4" name="Google Shape;8084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5" name="Google Shape;8085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6" name="Google Shape;8086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7" name="Google Shape;8087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8" name="Google Shape;8088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9" name="Google Shape;8089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0" name="Google Shape;8090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1" name="Google Shape;8091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92" name="Google Shape;8092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3" name="Google Shape;8093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4" name="Google Shape;8094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5" name="Google Shape;8095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6" name="Google Shape;8096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7" name="Google Shape;8097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8" name="Google Shape;8098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9" name="Google Shape;8099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0" name="Google Shape;8100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101" name="Google Shape;8101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2" name="Google Shape;8102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3" name="Google Shape;8103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4" name="Google Shape;8104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5" name="Google Shape;8105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6" name="Google Shape;8106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7" name="Google Shape;8107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8" name="Google Shape;8108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9" name="Google Shape;8109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10" name="Google Shape;8110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1" name="Google Shape;8111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2" name="Google Shape;8112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13" name="Google Shape;8113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4" name="Google Shape;8114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5" name="Google Shape;8115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6" name="Google Shape;8116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7" name="Google Shape;8117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8" name="Google Shape;8118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9" name="Google Shape;8119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0" name="Google Shape;8120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1" name="Google Shape;8121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22" name="Google Shape;8122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3" name="Google Shape;8123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4" name="Google Shape;8124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5" name="Google Shape;8125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6" name="Google Shape;8126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7" name="Google Shape;8127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8" name="Google Shape;8128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9" name="Google Shape;8129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30" name="Google Shape;8130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1" name="Google Shape;8131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2" name="Google Shape;8132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33" name="Google Shape;8133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4" name="Google Shape;8134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5" name="Google Shape;8135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6" name="Google Shape;8136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7" name="Google Shape;8137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8" name="Google Shape;8138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9" name="Google Shape;8139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0" name="Google Shape;8140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41" name="Google Shape;8141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2" name="Google Shape;8142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3" name="Google Shape;8143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4" name="Google Shape;8144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5" name="Google Shape;8145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6" name="Google Shape;8146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7" name="Google Shape;8147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8" name="Google Shape;8148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9" name="Google Shape;8149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50" name="Google Shape;8150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1" name="Google Shape;8151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2" name="Google Shape;8152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53" name="Google Shape;8153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4" name="Google Shape;8154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5" name="Google Shape;8155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6" name="Google Shape;8156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7" name="Google Shape;8157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8" name="Google Shape;8158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9" name="Google Shape;8159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0" name="Google Shape;8160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1" name="Google Shape;8161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62" name="Google Shape;8162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3" name="Google Shape;8163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4" name="Google Shape;8164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5" name="Google Shape;8165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6" name="Google Shape;8166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7" name="Google Shape;8167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8" name="Google Shape;8168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9" name="Google Shape;8169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0" name="Google Shape;8170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71" name="Google Shape;8171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2" name="Google Shape;8172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73" name="Google Shape;8173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5" name="Google Shape;8175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6" name="Google Shape;8176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7" name="Google Shape;8177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8" name="Google Shape;8178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9" name="Google Shape;8179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0" name="Google Shape;8180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1" name="Google Shape;8181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82" name="Google Shape;8182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3" name="Google Shape;8183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4" name="Google Shape;8184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5" name="Google Shape;8185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6" name="Google Shape;8186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7" name="Google Shape;8187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8" name="Google Shape;8188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9" name="Google Shape;8189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0" name="Google Shape;8190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91" name="Google Shape;8191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2" name="Google Shape;8192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3" name="Google Shape;8193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4" name="Google Shape;8194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5" name="Google Shape;8195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6" name="Google Shape;8196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7" name="Google Shape;8197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8" name="Google Shape;8198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9" name="Google Shape;8199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200" name="Google Shape;8200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1" name="Google Shape;8201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2" name="Google Shape;8202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203" name="Google Shape;8203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4" name="Google Shape;8204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5" name="Google Shape;8205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6" name="Google Shape;8206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7" name="Google Shape;8207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8" name="Google Shape;8208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9" name="Google Shape;8209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0" name="Google Shape;8210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1" name="Google Shape;8211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12" name="Google Shape;8212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3" name="Google Shape;8213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4" name="Google Shape;8214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5" name="Google Shape;8215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6" name="Google Shape;8216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7" name="Google Shape;8217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8" name="Google Shape;8218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9" name="Google Shape;8219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0" name="Google Shape;8220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21" name="Google Shape;8221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2" name="Google Shape;8222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3" name="Google Shape;8223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4" name="Google Shape;8224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5" name="Google Shape;8225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6" name="Google Shape;8226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7" name="Google Shape;8227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8" name="Google Shape;8228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9" name="Google Shape;8229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30" name="Google Shape;8230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1" name="Google Shape;8231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2" name="Google Shape;8232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33" name="Google Shape;8233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4" name="Google Shape;8234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5" name="Google Shape;8235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6" name="Google Shape;8236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7" name="Google Shape;8237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8" name="Google Shape;8238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9" name="Google Shape;8239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0" name="Google Shape;8240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1" name="Google Shape;8241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42" name="Google Shape;8242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3" name="Google Shape;8243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4" name="Google Shape;8244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5" name="Google Shape;8245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6" name="Google Shape;8246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7" name="Google Shape;8247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9" name="Google Shape;8249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50" name="Google Shape;8250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1" name="Google Shape;8251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2" name="Google Shape;8252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53" name="Google Shape;8253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4" name="Google Shape;8254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5" name="Google Shape;8255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8" name="Google Shape;8258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9" name="Google Shape;8259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60" name="Google Shape;8260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2" name="Google Shape;8312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5" name="Google Shape;8315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6" name="Google Shape;8316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7" name="Google Shape;8317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8" name="Google Shape;8318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9" name="Google Shape;8319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20" name="Google Shape;8320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1" name="Google Shape;8321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2" name="Google Shape;8322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23" name="Google Shape;8323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4" name="Google Shape;8324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5" name="Google Shape;8325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6" name="Google Shape;8326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7" name="Google Shape;8327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8" name="Google Shape;8328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9" name="Google Shape;8329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0" name="Google Shape;8330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1" name="Google Shape;8331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32" name="Google Shape;8332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3" name="Google Shape;8333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4" name="Google Shape;8334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5" name="Google Shape;8335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6" name="Google Shape;8336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7" name="Google Shape;8337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8" name="Google Shape;8338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9" name="Google Shape;8339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0" name="Google Shape;8340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41" name="Google Shape;8341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2" name="Google Shape;8342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3" name="Google Shape;8343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4" name="Google Shape;8344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5" name="Google Shape;8345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6" name="Google Shape;8346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7" name="Google Shape;8347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8" name="Google Shape;8348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9" name="Google Shape;8349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0" name="Google Shape;8350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51" name="Google Shape;8351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52" name="Google Shape;8352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3" name="Google Shape;8353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4" name="Google Shape;8354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5" name="Google Shape;8355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6" name="Google Shape;8356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7" name="Google Shape;8357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8" name="Google Shape;8358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9" name="Google Shape;8359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0" name="Google Shape;8360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61" name="Google Shape;8361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2" name="Google Shape;8362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3" name="Google Shape;8363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4" name="Google Shape;8364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5" name="Google Shape;8365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6" name="Google Shape;8366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7" name="Google Shape;8367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8" name="Google Shape;8368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9" name="Google Shape;8369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70" name="Google Shape;8370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1" name="Google Shape;8371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2" name="Google Shape;8372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73" name="Google Shape;8373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4" name="Google Shape;8374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5" name="Google Shape;8375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6" name="Google Shape;8376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7" name="Google Shape;8377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8" name="Google Shape;8378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9" name="Google Shape;8379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0" name="Google Shape;8380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1" name="Google Shape;8381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82" name="Google Shape;8382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3" name="Google Shape;8383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4" name="Google Shape;8384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5" name="Google Shape;8385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6" name="Google Shape;8386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7" name="Google Shape;8387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8" name="Google Shape;8388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9" name="Google Shape;8389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0" name="Google Shape;8390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91" name="Google Shape;8391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2" name="Google Shape;8392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3" name="Google Shape;8393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4" name="Google Shape;8394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5" name="Google Shape;8395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6" name="Google Shape;8396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7" name="Google Shape;8397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8" name="Google Shape;8398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9" name="Google Shape;8399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400" name="Google Shape;8400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1" name="Google Shape;8401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2" name="Google Shape;8402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403" name="Google Shape;8403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4" name="Google Shape;8404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5" name="Google Shape;8405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6" name="Google Shape;8406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7" name="Google Shape;8407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8" name="Google Shape;8408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9" name="Google Shape;8409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0" name="Google Shape;8410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1" name="Google Shape;8411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12" name="Google Shape;8412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3" name="Google Shape;8413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4" name="Google Shape;8414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5" name="Google Shape;8415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6" name="Google Shape;8416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7" name="Google Shape;8417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8" name="Google Shape;8418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9" name="Google Shape;8419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0" name="Google Shape;8420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21" name="Google Shape;8421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2" name="Google Shape;8422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3" name="Google Shape;8423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4" name="Google Shape;8424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5" name="Google Shape;8425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6" name="Google Shape;8426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7" name="Google Shape;8427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8" name="Google Shape;8428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9" name="Google Shape;8429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30" name="Google Shape;8430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1" name="Google Shape;8431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2" name="Google Shape;8432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33" name="Google Shape;8433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4" name="Google Shape;8434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5" name="Google Shape;8435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6" name="Google Shape;8436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7" name="Google Shape;8437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8" name="Google Shape;8438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9" name="Google Shape;8439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0" name="Google Shape;8440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1" name="Google Shape;8441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42" name="Google Shape;8442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3" name="Google Shape;8443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4" name="Google Shape;8444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5" name="Google Shape;8445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6" name="Google Shape;8446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7" name="Google Shape;8447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8" name="Google Shape;8448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9" name="Google Shape;8449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0" name="Google Shape;8450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51" name="Google Shape;8451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2" name="Google Shape;8452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3" name="Google Shape;473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4" name="Google Shape;474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5" name="Google Shape;475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6" name="Google Shape;476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7" name="Google Shape;477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9" name="Google Shape;479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0" name="Google Shape;480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1" name="Google Shape;481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5" name="Google Shape;485;p27"/>
          <p:cNvCxnSpPr>
            <a:stCxn id="482" idx="1"/>
            <a:endCxn id="477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79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27"/>
          <p:cNvCxnSpPr>
            <a:stCxn id="484" idx="1"/>
            <a:endCxn id="481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8" name="Google Shape;488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" name="Google Shape;491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2" name="Google Shape;492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9" name="Google Shape;499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6" name="Shape 8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7" name="Google Shape;8457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8" name="Google Shape;8458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9" name="Google Shape;8459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6" name="Google Shape;8466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7" name="Google Shape;8467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72" name="Google Shape;8472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73" name="Google Shape;8473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4" name="Google Shape;8474;p54"/>
              <p:cNvCxnSpPr>
                <a:endCxn id="8475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6" name="Google Shape;8476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7" name="Google Shape;8477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8" name="Google Shape;8478;p54"/>
              <p:cNvCxnSpPr>
                <a:stCxn id="8475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9" name="Google Shape;8479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80" name="Google Shape;8480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1" name="Google Shape;8481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2" name="Google Shape;8482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4" name="Google Shape;8484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5" name="Google Shape;8485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6" name="Google Shape;8486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7" name="Google Shape;8487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90" name="Google Shape;8490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91" name="Google Shape;8491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3" name="Google Shape;8493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4" name="Google Shape;8494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5" name="Google Shape;8495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6" name="Google Shape;8496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7" name="Google Shape;8497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8" name="Google Shape;8498;p54"/>
              <p:cNvCxnSpPr>
                <a:stCxn id="8499" idx="6"/>
                <a:endCxn id="8500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501" name="Google Shape;8501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02" name="Google Shape;8502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0" name="Google Shape;8500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5" name="Google Shape;8505;p54"/>
              <p:cNvCxnSpPr>
                <a:stCxn id="8506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7" name="Google Shape;8507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9" name="Google Shape;8509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10" name="Google Shape;8510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12" name="Google Shape;8512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13" name="Google Shape;8513;p54"/>
              <p:cNvCxnSpPr>
                <a:stCxn id="8514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9" name="Google Shape;8499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5" name="Google Shape;8515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6" name="Google Shape;8516;p54"/>
            <p:cNvCxnSpPr>
              <a:stCxn id="8517" idx="4"/>
              <a:endCxn id="8518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21" name="Google Shape;8521;p54"/>
            <p:cNvCxnSpPr>
              <a:stCxn id="8520" idx="4"/>
              <a:endCxn id="8522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23" name="Google Shape;8523;p54"/>
            <p:cNvCxnSpPr>
              <a:stCxn id="8522" idx="0"/>
              <a:endCxn id="8524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4" name="Google Shape;8524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0" name="Google Shape;8520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7" name="Google Shape;8517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2" name="Google Shape;8522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5" name="Google Shape;8525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6" name="Google Shape;8526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1" name="Google Shape;8531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32" name="Google Shape;8532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8" name="Google Shape;8538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9" name="Google Shape;8539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40" name="Google Shape;8540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41" name="Google Shape;8541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42" name="Google Shape;8542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43" name="Google Shape;8543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4" name="Google Shape;8544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5" name="Google Shape;8545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6" name="Google Shape;8546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7" name="Google Shape;8547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8" name="Google Shape;8548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1" name="Google Shape;8551;p54"/>
            <p:cNvCxnSpPr>
              <a:stCxn id="8548" idx="6"/>
              <a:endCxn id="8549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2" name="Google Shape;8552;p54"/>
            <p:cNvCxnSpPr>
              <a:stCxn id="8549" idx="4"/>
              <a:endCxn id="8553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4" name="Google Shape;8554;p54"/>
            <p:cNvCxnSpPr>
              <a:stCxn id="8553" idx="6"/>
              <a:endCxn id="8550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5" name="Google Shape;8555;p54"/>
            <p:cNvCxnSpPr>
              <a:stCxn id="8550" idx="4"/>
              <a:endCxn id="8556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53" name="Google Shape;8553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8" name="Google Shape;8558;p54"/>
            <p:cNvCxnSpPr>
              <a:endCxn id="8557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9" name="Google Shape;8559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60" name="Google Shape;8560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5" name="Google Shape;8565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6" name="Google Shape;8566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71" name="Google Shape;8571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2" name="Google Shape;8572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3" name="Google Shape;8573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4" name="Google Shape;8574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5" name="Google Shape;8575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6" name="Google Shape;8576;p54"/>
            <p:cNvCxnSpPr>
              <a:stCxn id="8577" idx="2"/>
              <a:endCxn id="8578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7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80" idx="2"/>
              <a:endCxn id="8582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80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5" name="Google Shape;8585;p54"/>
            <p:cNvCxnSpPr>
              <a:stCxn id="8578" idx="2"/>
              <a:endCxn id="8586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7" name="Google Shape;8587;p54"/>
            <p:cNvCxnSpPr>
              <a:stCxn id="8588" idx="0"/>
              <a:endCxn id="8578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4" name="Google Shape;8584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8" name="Google Shape;8588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6" name="Google Shape;8586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0" name="Google Shape;8580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7" name="Google Shape;8577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9" name="Google Shape;8589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90" name="Google Shape;8590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91" name="Google Shape;8591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92" name="Google Shape;8592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93" name="Google Shape;8593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4" name="Google Shape;8594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5" name="Google Shape;8595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6" name="Google Shape;8596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7" name="Google Shape;8597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8" name="Google Shape;8598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9" name="Google Shape;859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0" name="Google Shape;860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1" name="Google Shape;8601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2" name="Google Shape;8602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03" name="Google Shape;8603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4" name="Google Shape;8604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5" name="Google Shape;8605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6" name="Google Shape;8606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7" name="Google Shape;8607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8" name="Google Shape;8608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9" name="Google Shape;8609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10" name="Google Shape;8610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11" name="Google Shape;8611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12" name="Google Shape;8612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13" name="Google Shape;8613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5" name="Google Shape;8625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6" name="Google Shape;8626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9" name="Google Shape;8629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30" name="Google Shape;8630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0" name="Google Shape;8640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41" name="Google Shape;8641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6" name="Google Shape;8666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7" name="Google Shape;8667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3" name="Google Shape;8683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4" name="Google Shape;8684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5" name="Google Shape;8685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7" name="Google Shape;8687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1" name="Google Shape;8701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702" name="Google Shape;8702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4" name="Google Shape;8734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5" name="Google Shape;8735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6" name="Google Shape;8736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1" name="Google Shape;8741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42" name="Google Shape;8742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43" name="Google Shape;8743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4" name="Google Shape;8744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5" name="Google Shape;8745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9" name="Google Shape;8749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0" name="Google Shape;8750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1" name="Google Shape;8751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2" name="Google Shape;8752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53" name="Google Shape;8753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4" name="Google Shape;8754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5" name="Google Shape;8755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6" name="Google Shape;8756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7" name="Google Shape;8757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8" name="Google Shape;8758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9" name="Google Shape;8759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60" name="Google Shape;8760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61" name="Google Shape;8761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62" name="Google Shape;8762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63" name="Google Shape;8763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4" name="Google Shape;8764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5" name="Google Shape;8765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6" name="Google Shape;8766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7" name="Google Shape;8767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8" name="Google Shape;8768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9" name="Google Shape;8769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70" name="Google Shape;8770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71" name="Google Shape;8771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72" name="Google Shape;8772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73" name="Google Shape;8773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4" name="Google Shape;8774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5" name="Google Shape;8775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6" name="Google Shape;8776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7" name="Google Shape;8777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8" name="Google Shape;8778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9" name="Google Shape;8779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80" name="Google Shape;8780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2" name="Google Shape;8782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3" name="Google Shape;8783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4" name="Google Shape;8784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5" name="Google Shape;8785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6" name="Google Shape;8786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7" name="Google Shape;8787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8" name="Google Shape;8788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9" name="Google Shape;8789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3" name="Google Shape;8793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4" name="Google Shape;8794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5" name="Google Shape;8795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6" name="Google Shape;8796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7" name="Google Shape;8797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8" name="Google Shape;8798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9" name="Google Shape;8799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800" name="Google Shape;8800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01" name="Google Shape;8801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02" name="Google Shape;8802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6" name="Google Shape;8806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7" name="Google Shape;8807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8" name="Google Shape;8808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9" name="Google Shape;8809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10" name="Google Shape;8810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1" name="Google Shape;8811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12" name="Google Shape;8812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13" name="Google Shape;8813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8" name="Google Shape;8818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9" name="Google Shape;8819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20" name="Google Shape;8820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1" name="Google Shape;8821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2" name="Google Shape;8822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3" name="Google Shape;8823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4" name="Google Shape;8824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5" name="Google Shape;8825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6" name="Google Shape;8826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7" name="Google Shape;8827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30" name="Google Shape;8830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31" name="Google Shape;8831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5" name="Google Shape;8835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9" name="Google Shape;8839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3" name="Google Shape;8843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7" name="Google Shape;8847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1" name="Google Shape;8851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2" name="Google Shape;8852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53" name="Google Shape;8853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5" name="Google Shape;8855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6" name="Google Shape;8856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0" name="Google Shape;8860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4" name="Google Shape;8864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8" name="Google Shape;8868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72" name="Google Shape;8872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6" name="Google Shape;8876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7" name="Google Shape;8877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8" name="Google Shape;8878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9" name="Google Shape;8879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3" name="Shape 8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4" name="Google Shape;8884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5" name="Google Shape;8885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6" name="Google Shape;8886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8" name="Google Shape;8888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9" name="Google Shape;8889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0" name="Google Shape;8890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1" name="Google Shape;8891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4" name="Google Shape;8894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5" name="Google Shape;8895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5" name="Google Shape;8915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{231E63C8-1A4E-498F-BB6B-E3E2767D3EA5}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6" name="Google Shape;8916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7" name="Google Shape;8917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8" name="Google Shape;8918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42" name="Google Shape;8942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43" name="Google Shape;8943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7" name="Google Shape;8947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51" name="Google Shape;8951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{231E63C8-1A4E-498F-BB6B-E3E2767D3EA5}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52" name="Google Shape;8952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{231E63C8-1A4E-498F-BB6B-E3E2767D3EA5}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53" name="Google Shape;8953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4" name="Google Shape;8954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5" name="Google Shape;8955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0" name="Google Shape;8960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61" name="Google Shape;8961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6" name="Google Shape;8966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7" name="Google Shape;8967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2" name="Google Shape;8972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73" name="Google Shape;8973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8" name="Google Shape;8978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9" name="Google Shape;8979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4" name="Google Shape;8984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5" name="Google Shape;898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90" name="Google Shape;8990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{231E63C8-1A4E-498F-BB6B-E3E2767D3EA5}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91" name="Google Shape;8991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92" name="Google Shape;8992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4" name="Google Shape;8994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5" name="Google Shape;8995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7" name="Google Shape;8997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8" name="Google Shape;8998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9" name="Google Shape;8999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00" name="Google Shape;9000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01" name="Google Shape;9001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2" name="Google Shape;9002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3" name="Google Shape;9003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4" name="Google Shape;9004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2" name="Google Shape;9012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3" name="Google Shape;9013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4" name="Google Shape;9014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5" name="Google Shape;9015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6" name="Google Shape;9016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6" name="Google Shape;9026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7" name="Google Shape;9027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8" name="Google Shape;9028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9" name="Google Shape;9029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30" name="Google Shape;9030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31" name="Google Shape;9031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9" name="Google Shape;9039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0" name="Google Shape;9040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1" name="Google Shape;9041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2" name="Google Shape;9042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6" name="Shape 9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7" name="Google Shape;9047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8" name="Google Shape;9048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9" name="Google Shape;9049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50" name="Google Shape;9050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1" name="Google Shape;9051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2" name="Google Shape;9052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53" name="Google Shape;9053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4" name="Google Shape;9054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5" name="Google Shape;9055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6" name="Google Shape;9056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7" name="Google Shape;9057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8" name="Google Shape;9058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9" name="Google Shape;9059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0" name="Google Shape;9060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1" name="Google Shape;9061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62" name="Google Shape;9062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3" name="Google Shape;9063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4" name="Google Shape;9064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5" name="Google Shape;9065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1" name="Google Shape;9071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72" name="Google Shape;9072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73" name="Google Shape;9073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4" name="Google Shape;9074;p56"/>
              <p:cNvCxnSpPr>
                <a:stCxn id="9073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5" name="Google Shape;9075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6" name="Google Shape;9076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7" name="Google Shape;9077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8" name="Google Shape;9078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9" name="Google Shape;9079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0" name="Google Shape;9080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1" name="Google Shape;9081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82" name="Google Shape;9082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3" name="Google Shape;9083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4" name="Google Shape;9084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5" name="Google Shape;9085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6" name="Google Shape;9086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7" name="Google Shape;9087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8" name="Google Shape;9088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2" name="Google Shape;9092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93" name="Google Shape;9093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7" name="Google Shape;9097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8" name="Google Shape;9098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9" name="Google Shape;9099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0" name="Google Shape;9100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01" name="Google Shape;9101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2" name="Google Shape;9102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103" name="Google Shape;9103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5" name="Google Shape;9105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6" name="Google Shape;9106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7" name="Google Shape;9107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9" name="Google Shape;9109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10" name="Google Shape;9110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12" name="Google Shape;9112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3" name="Google Shape;9113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4" name="Google Shape;9114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5" name="Google Shape;9115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9" name="Google Shape;9119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20" name="Google Shape;9120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6" name="Google Shape;9126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9" name="Google Shape;9129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30" name="Google Shape;9130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31" name="Google Shape;9131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2" name="Google Shape;9132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3" name="Google Shape;9133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4" name="Google Shape;9134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5" name="Google Shape;9135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6" name="Google Shape;9136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7" name="Google Shape;9137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8" name="Google Shape;9138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9" name="Google Shape;9139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40" name="Google Shape;9140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41" name="Google Shape;9141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42" name="Google Shape;9142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43" name="Google Shape;9143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5" name="Google Shape;9145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6" name="Google Shape;9146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7" name="Google Shape;9147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8" name="Google Shape;9148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9" name="Google Shape;9149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50" name="Google Shape;9150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1" name="Google Shape;9151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4" name="Google Shape;9154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5" name="Google Shape;9155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8" name="Google Shape;9158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9" name="Google Shape;9159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2" name="Google Shape;9162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3" name="Google Shape;9163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4" name="Google Shape;9164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5" name="Google Shape;9165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6" name="Google Shape;9166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7" name="Google Shape;9167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71" name="Google Shape;9171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72" name="Google Shape;9172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3" name="Google Shape;9173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6" name="Google Shape;9176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7" name="Google Shape;9177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8" name="Google Shape;9178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1" name="Google Shape;9181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82" name="Google Shape;9182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3" name="Google Shape;9183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6" name="Google Shape;9186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7" name="Google Shape;9187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9" name="Google Shape;9189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0" name="Google Shape;9190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91" name="Google Shape;9191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5" name="Google Shape;9195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6" name="Google Shape;9196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7" name="Google Shape;9197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00" name="Google Shape;9200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01" name="Google Shape;9201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2" name="Google Shape;9202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3" name="Google Shape;9203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4" name="Google Shape;9204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5" name="Google Shape;9205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6" name="Google Shape;9206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4" name="Google Shape;9214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5" name="Google Shape;9215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3" name="Google Shape;9223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4" name="Google Shape;9224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6" name="Google Shape;9226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7" name="Google Shape;9227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8" name="Google Shape;9228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0" name="Google Shape;9230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31" name="Google Shape;9231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32" name="Google Shape;9232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3" name="Google Shape;9233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4" name="Google Shape;9234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5" name="Google Shape;9235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6" name="Google Shape;9236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7" name="Google Shape;9237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8" name="Google Shape;9238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9" name="Google Shape;9239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40" name="Google Shape;9240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2" name="Google Shape;9242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43" name="Google Shape;9243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4" name="Google Shape;9244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5" name="Google Shape;9245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6" name="Google Shape;9246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7" name="Google Shape;9247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8" name="Google Shape;9248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9" name="Google Shape;9249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50" name="Google Shape;9250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1" name="Google Shape;9251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2" name="Google Shape;9252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53" name="Google Shape;9253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4" name="Google Shape;9254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5" name="Google Shape;9255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6" name="Google Shape;9256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7" name="Google Shape;9257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8" name="Google Shape;9258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9" name="Google Shape;9259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60" name="Google Shape;9260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61" name="Google Shape;9261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62" name="Google Shape;9262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3" name="Google Shape;9263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4" name="Google Shape;9264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5" name="Google Shape;9265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4" name="Google Shape;9274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5" name="Google Shape;9275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6" name="Google Shape;9276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7" name="Google Shape;9277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8" name="Google Shape;9278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9" name="Google Shape;9279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80" name="Google Shape;9280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1" name="Google Shape;9281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82" name="Google Shape;9282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83" name="Google Shape;9283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4" name="Google Shape;9284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5" name="Google Shape;9285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6" name="Google Shape;9286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90" name="Google Shape;9290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91" name="Google Shape;9291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7" name="Google Shape;9297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8" name="Google Shape;9298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4" name="Google Shape;9304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5" name="Google Shape;9305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8" name="Google Shape;9308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9" name="Google Shape;9309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0" name="Google Shape;9310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1" name="Google Shape;9311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12" name="Google Shape;9312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13" name="Google Shape;9313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6" name="Google Shape;9326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7" name="Google Shape;9327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5" name="Google Shape;9335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6" name="Google Shape;9336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8" name="Google Shape;9338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9" name="Google Shape;9339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0" name="Google Shape;9340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1" name="Google Shape;9341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42" name="Google Shape;9342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3" name="Google Shape;9343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4" name="Google Shape;9344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5" name="Google Shape;9345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7" name="Google Shape;9347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8" name="Google Shape;9348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9" name="Google Shape;9349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50" name="Google Shape;9350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51" name="Google Shape;9351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3" name="Google Shape;9363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4" name="Google Shape;9364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5" name="Google Shape;9365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2" name="Google Shape;9392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93" name="Google Shape;9393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8" name="Google Shape;9398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9" name="Google Shape;9399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400" name="Google Shape;9400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1" name="Google Shape;9401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2" name="Google Shape;9402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03" name="Google Shape;9403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4" name="Google Shape;9404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5" name="Google Shape;9405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6" name="Google Shape;9406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7" name="Google Shape;9407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8" name="Google Shape;9408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9" name="Google Shape;9409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10" name="Google Shape;9410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11" name="Google Shape;9411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2" name="Google Shape;9412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13" name="Google Shape;9413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7" name="Google Shape;9417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8" name="Google Shape;9418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9" name="Google Shape;9419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21" name="Google Shape;9421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22" name="Google Shape;9422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4" name="Google Shape;9424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5" name="Google Shape;9425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6" name="Google Shape;9426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8" name="Google Shape;9428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9" name="Google Shape;9429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1" name="Google Shape;9431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32" name="Google Shape;9432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4" name="Google Shape;9434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5" name="Google Shape;9435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7" name="Google Shape;9437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8" name="Google Shape;9438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9" name="Google Shape;9439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8" name="Shape 9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9" name="Google Shape;9449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50" name="Google Shape;9450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51" name="Google Shape;9451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1" name="Google Shape;9461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62" name="Google Shape;9462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8" name="Google Shape;9468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2" name="Google Shape;9472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73" name="Google Shape;9473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3" name="Google Shape;9483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4" name="Google Shape;9484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4" name="Google Shape;9494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5" name="Google Shape;9495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5" name="Google Shape;9505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6" name="Google Shape;9506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6" name="Google Shape;9516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7" name="Google Shape;9517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7" name="Google Shape;9527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8" name="Google Shape;9528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8" name="Google Shape;9538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9" name="Google Shape;9539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9" name="Google Shape;9549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50" name="Google Shape;9550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60" name="Google Shape;9560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61" name="Google Shape;9561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62" name="Google Shape;9562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7" name="Google Shape;9567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8" name="Google Shape;9568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3" name="Google Shape;9573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4" name="Google Shape;9574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9" name="Google Shape;9579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80" name="Google Shape;9580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5" name="Google Shape;9585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6" name="Google Shape;9586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4" name="Google Shape;9604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5" name="Google Shape;9605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7" name="Google Shape;9607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8" name="Google Shape;9608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0" name="Google Shape;9610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11" name="Google Shape;9611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9" name="Google Shape;9619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20" name="Google Shape;9620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5" name="Google Shape;9625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6" name="Google Shape;9626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1" name="Google Shape;9631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32" name="Google Shape;9632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33" name="Google Shape;9633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5" name="Google Shape;9635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6" name="Google Shape;9636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8" name="Google Shape;9638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9" name="Google Shape;9639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1" name="Google Shape;9641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42" name="Google Shape;964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4" name="Google Shape;9644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5" name="Google Shape;9645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7" name="Google Shape;9647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8" name="Google Shape;9648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9" name="Google Shape;9649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0" name="Google Shape;9650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51" name="Google Shape;9651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52" name="Google Shape;9652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3" name="Google Shape;9653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4" name="Google Shape;9654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5" name="Google Shape;9655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6" name="Google Shape;9656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7" name="Google Shape;9657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8" name="Google Shape;9658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9" name="Google Shape;9659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60" name="Google Shape;9660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3" name="Google Shape;9673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4" name="Google Shape;9674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8" name="Google Shape;9678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9" name="Google Shape;9679;p57"/>
            <p:cNvCxnSpPr>
              <a:stCxn id="9678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80" name="Google Shape;9680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81" name="Google Shape;9681;p57"/>
            <p:cNvCxnSpPr>
              <a:endCxn id="9680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82" name="Google Shape;9682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83" name="Google Shape;9683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7" name="Google Shape;9687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8" name="Google Shape;9688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9" name="Google Shape;9689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2" name="Google Shape;9692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6" name="Google Shape;9696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7" name="Google Shape;9697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0" name="Google Shape;9700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4" name="Google Shape;9704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5" name="Google Shape;9705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9" name="Google Shape;9709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2" name="Google Shape;9712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13" name="Google Shape;9713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6" name="Google Shape;9716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7" name="Google Shape;9717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0" name="Google Shape;9720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21" name="Google Shape;9721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5" name="Google Shape;9725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6" name="Google Shape;9726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8" name="Google Shape;9728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9" name="Google Shape;9729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30" name="Google Shape;9730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31" name="Google Shape;9731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32" name="Google Shape;9732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9" name="Google Shape;9739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40" name="Google Shape;9740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3" name="Google Shape;9743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4" name="Google Shape;9744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5" name="Google Shape;9745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7" name="Google Shape;9747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8" name="Google Shape;9748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52" name="Google Shape;9752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3" name="Google Shape;9753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4" name="Google Shape;9754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5" name="Google Shape;9755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6" name="Google Shape;9756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7" name="Google Shape;9757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8" name="Google Shape;9758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6" name="Google Shape;9766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7" name="Google Shape;9767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8" name="Google Shape;9768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9" name="Google Shape;9769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0" name="Google Shape;9770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1" name="Google Shape;9771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3" name="Google Shape;9773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4" name="Google Shape;9774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5" name="Google Shape;9775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6" name="Google Shape;9776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7" name="Google Shape;9777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8" name="Google Shape;9778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0" name="Google Shape;9780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1" name="Google Shape;9781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82" name="Google Shape;9782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83" name="Google Shape;9783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4" name="Google Shape;9784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5" name="Google Shape;9785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7" name="Google Shape;9787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8" name="Google Shape;9788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9" name="Google Shape;9789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90" name="Google Shape;9790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1" name="Google Shape;9791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92" name="Google Shape;9792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93" name="Google Shape;9793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4" name="Google Shape;9794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5" name="Google Shape;9795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6" name="Google Shape;9796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7" name="Google Shape;9797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8" name="Google Shape;9798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9" name="Google Shape;9799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0" name="Google Shape;9800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1" name="Google Shape;9801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02" name="Google Shape;9802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3" name="Google Shape;9803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4" name="Google Shape;9804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5" name="Google Shape;9805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6" name="Google Shape;9806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7" name="Google Shape;9807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8" name="Google Shape;9808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9" name="Google Shape;9809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0" name="Google Shape;9810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11" name="Google Shape;9811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12" name="Google Shape;9812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13" name="Google Shape;9813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4" name="Google Shape;9814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5" name="Google Shape;9815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9" name="Shape 9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0" name="Google Shape;9820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1" name="Google Shape;9821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22" name="Google Shape;9822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23" name="Google Shape;9823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8" name="Google Shape;9828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9" name="Google Shape;9829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30" name="Google Shape;9830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3" name="Google Shape;9833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4" name="Google Shape;9834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8" name="Google Shape;9838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9" name="Google Shape;9839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3" name="Google Shape;9843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4" name="Google Shape;9844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9" name="Google Shape;9849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0" name="Google Shape;9850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51" name="Google Shape;9851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4" name="Google Shape;9854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5" name="Google Shape;9855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6" name="Google Shape;9856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0" name="Google Shape;9860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61" name="Google Shape;9861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3" name="Google Shape;9863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4" name="Google Shape;9864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6" name="Google Shape;9866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7" name="Google Shape;9867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3" name="Google Shape;9873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4" name="Google Shape;9874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1" name="Google Shape;9891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92" name="Google Shape;9892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8" name="Google Shape;9898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9" name="Google Shape;9899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4" name="Google Shape;9904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5" name="Google Shape;9905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8" name="Google Shape;9908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12" name="Google Shape;9912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5" name="Google Shape;9915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6" name="Google Shape;9916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8" name="Google Shape;9918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9" name="Google Shape;9919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3" name="Google Shape;9923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4" name="Google Shape;9924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6" name="Google Shape;9926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7" name="Google Shape;9927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5" name="Google Shape;9945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6" name="Google Shape;9946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2" name="Google Shape;9952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3" name="Google Shape;9953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4" name="Google Shape;9954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0" name="Google Shape;9960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61" name="Google Shape;9961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7" name="Google Shape;9967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8" name="Google Shape;9968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1" name="Google Shape;9971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2" name="Google Shape;9972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73" name="Google Shape;9973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9" name="Google Shape;9979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80" name="Google Shape;9980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81" name="Google Shape;9981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4" name="Google Shape;9984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5" name="Google Shape;9985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2" name="Google Shape;10002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003" name="Google Shape;10003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7" name="Google Shape;10017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8" name="Google Shape;10018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7" name="Google Shape;10027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8" name="Google Shape;10028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5" name="Google Shape;10035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6" name="Google Shape;10036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8" name="Google Shape;10038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9" name="Google Shape;10039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1" name="Google Shape;10041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2" name="Google Shape;10042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43" name="Google Shape;10043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0" name="Google Shape;10050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51" name="Google Shape;10051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3" name="Google Shape;10053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4" name="Google Shape;10054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5" name="Google Shape;10055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7" name="Google Shape;10057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8" name="Google Shape;10058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3" name="Google Shape;10063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4" name="Google Shape;10064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9" name="Google Shape;10069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70" name="Google Shape;10070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71" name="Google Shape;10071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6" name="Google Shape;10076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7" name="Google Shape;10077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2" name="Google Shape;10082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83" name="Google Shape;10083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2" name="Google Shape;10092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93" name="Google Shape;10093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7" name="Google Shape;10097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8" name="Google Shape;10098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103" name="Google Shape;10103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6" name="Google Shape;10106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7" name="Google Shape;10107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9" name="Google Shape;10109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10" name="Google Shape;10110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11" name="Google Shape;10111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7" name="Google Shape;10117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8" name="Google Shape;10118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0" name="Google Shape;10120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21" name="Google Shape;10121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7" name="Google Shape;10127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8" name="Google Shape;10128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0" name="Google Shape;10130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31" name="Google Shape;10131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1" name="Google Shape;10141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42" name="Google Shape;10142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6" name="Google Shape;10146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7" name="Google Shape;10147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9" name="Google Shape;10159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60" name="Google Shape;10160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61" name="Google Shape;10161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8" name="Google Shape;10168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9" name="Google Shape;10169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7" name="Google Shape;10177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8" name="Google Shape;10178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2" name="Google Shape;10182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83" name="Google Shape;10183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7" name="Google Shape;10187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8" name="Google Shape;10188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6" name="Shape 10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7" name="Google Shape;10197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8" name="Google Shape;10198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9" name="Google Shape;10199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200" name="Google Shape;10200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5" name="Google Shape;10205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6" name="Google Shape;10206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0" name="Google Shape;10210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11" name="Google Shape;10211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8" name="Google Shape;10218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9" name="Google Shape;10219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1" name="Google Shape;10221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22" name="Google Shape;10222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4" name="Google Shape;10224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5" name="Google Shape;10225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7" name="Google Shape;10227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8" name="Google Shape;10228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9" name="Google Shape;10229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33" name="Google Shape;10233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4" name="Google Shape;10234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5" name="Google Shape;10235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6" name="Google Shape;10236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0" name="Google Shape;10240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41" name="Google Shape;10241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5" name="Google Shape;10245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6" name="Google Shape;10246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6" name="Google Shape;10256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7" name="Google Shape;10257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6" name="Google Shape;10266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7" name="Google Shape;10267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8" name="Google Shape;10268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1" name="Google Shape;10271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72" name="Google Shape;10272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9" name="Google Shape;10279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80" name="Google Shape;10280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4" name="Google Shape;10284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5" name="Google Shape;10285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6" name="Google Shape;10286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8" name="Google Shape;10288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9" name="Google Shape;10289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5" name="Google Shape;10295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6" name="Google Shape;10296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8" name="Google Shape;10298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9" name="Google Shape;10299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302" name="Google Shape;10302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5" name="Google Shape;10305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6" name="Google Shape;10306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0" name="Google Shape;10310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11" name="Google Shape;10311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3" name="Google Shape;10313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4" name="Google Shape;10314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9" name="Google Shape;10319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20" name="Google Shape;10320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8" name="Google Shape;10328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9" name="Google Shape;10329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0" name="Google Shape;10340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41" name="Google Shape;10341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6" name="Google Shape;10346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7" name="Google Shape;10347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9" name="Google Shape;10349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50" name="Google Shape;10350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2" name="Google Shape;10352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53" name="Google Shape;10353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7" name="Google Shape;10357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8" name="Google Shape;10358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61" name="Google Shape;10361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5" name="Google Shape;10365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8" name="Google Shape;10368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9" name="Google Shape;10369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71" name="Google Shape;10371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2" name="Google Shape;10372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3" name="Google Shape;10373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4" name="Google Shape;10374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5" name="Google Shape;10375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5" name="Google Shape;10385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6" name="Google Shape;10386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0" name="Google Shape;10390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91" name="Google Shape;10391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93" name="Google Shape;10393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4" name="Google Shape;10394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5" name="Google Shape;10395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8" name="Google Shape;10398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9" name="Google Shape;10399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8" name="Google Shape;10408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9" name="Google Shape;10409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13" name="Google Shape;10413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4" name="Google Shape;10414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5" name="Google Shape;10415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8" name="Google Shape;10418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9" name="Google Shape;10419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1" name="Google Shape;10421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22" name="Google Shape;10422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7" name="Google Shape;10427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8" name="Google Shape;10428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2" name="Google Shape;10432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33" name="Google Shape;10433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5" name="Google Shape;10435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6" name="Google Shape;10436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7" name="Google Shape;10437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8" name="Google Shape;10438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1" name="Google Shape;10441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42" name="Google Shape;10442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7" name="Google Shape;10447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8" name="Google Shape;10448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50" name="Google Shape;10450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51" name="Google Shape;10451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52" name="Google Shape;10452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7" name="Google Shape;10457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8" name="Google Shape;10458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0" name="Google Shape;10470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1" name="Google Shape;10471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72" name="Google Shape;10472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5" name="Google Shape;10475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6" name="Google Shape;10476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7" name="Google Shape;10477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8" name="Google Shape;10478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1" name="Google Shape;10481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2" name="Google Shape;10482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83" name="Google Shape;10483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6" name="Google Shape;10486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7" name="Google Shape;10487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91" name="Google Shape;10491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2" name="Google Shape;10492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93" name="Google Shape;10493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3" name="Google Shape;10503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4" name="Google Shape;10504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9" name="Google Shape;10509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10" name="Google Shape;10510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12" name="Google Shape;10512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13" name="Google Shape;10513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6" name="Google Shape;10526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7" name="Google Shape;10527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8" name="Google Shape;10528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0" name="Google Shape;10540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41" name="Google Shape;10541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4" name="Google Shape;10544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7" name="Google Shape;10547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8" name="Google Shape;10548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2" name="Google Shape;10552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53" name="Google Shape;10553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6" name="Google Shape;10556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7" name="Google Shape;10557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8" name="Google Shape;10558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61" name="Google Shape;10561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4" name="Google Shape;10564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5" name="Google Shape;10565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71" name="Google Shape;10571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2" name="Google Shape;10572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73" name="Google Shape;10573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4" name="Google Shape;10574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8" name="Google Shape;10578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1" name="Google Shape;10581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82" name="Google Shape;10582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4" name="Google Shape;10584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5" name="Google Shape;10585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7" name="Google Shape;10587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8" name="Google Shape;10588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92" name="Google Shape;10592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3" name="Google Shape;10593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4" name="Google Shape;10594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6" name="Google Shape;10596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7" name="Google Shape;10597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602" name="Google Shape;10602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5" name="Google Shape;10605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6" name="Google Shape;10606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8" name="Google Shape;10608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9" name="Google Shape;10609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6" name="Google Shape;10616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7" name="Google Shape;10617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8" name="Google Shape;10618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9" name="Google Shape;10619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1" name="Google Shape;10621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22" name="Google Shape;10622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7" name="Shape 1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8" name="Google Shape;10628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9" name="Google Shape;10629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30" name="Google Shape;10630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31" name="Google Shape;10631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4" name="Google Shape;10644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5" name="Google Shape;10645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0" name="Google Shape;10650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51" name="Google Shape;10651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8" name="Google Shape;10668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9" name="Google Shape;10669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3" name="Google Shape;10673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4" name="Google Shape;10674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1" name="Google Shape;10691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92" name="Google Shape;10692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7" name="Google Shape;10697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8" name="Google Shape;10698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5" name="Google Shape;10705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6" name="Google Shape;10706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2" name="Google Shape;10712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13" name="Google Shape;10713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2" name="Google Shape;10722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23" name="Google Shape;10723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8" name="Google Shape;10728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9" name="Google Shape;10729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6" name="Google Shape;10746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7" name="Google Shape;10747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2" name="Google Shape;10752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53" name="Google Shape;10753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7" name="Google Shape;10757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8" name="Google Shape;10758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2" name="Google Shape;10762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63" name="Google Shape;10763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7" name="Google Shape;10767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8" name="Google Shape;10768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5" name="Google Shape;10785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6" name="Google Shape;10786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8" name="Google Shape;10788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9" name="Google Shape;10789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91" name="Google Shape;10791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92" name="Google Shape;10792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93" name="Google Shape;10793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7" name="Google Shape;10797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8" name="Google Shape;10798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1" name="Google Shape;10811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12" name="Google Shape;10812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6" name="Google Shape;10816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7" name="Google Shape;10817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8" name="Google Shape;10818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6" name="Google Shape;10836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9" name="Google Shape;10839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40" name="Google Shape;10840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43" name="Google Shape;10843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4" name="Google Shape;10844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5" name="Google Shape;10845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9" name="Google Shape;10849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50" name="Google Shape;10850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2" name="Google Shape;10852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53" name="Google Shape;10853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62" name="Google Shape;10862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63" name="Google Shape;10863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4" name="Google Shape;10864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9" name="Google Shape;10869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70" name="Google Shape;10870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7" name="Google Shape;10877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8" name="Google Shape;10878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1" name="Google Shape;10891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92" name="Google Shape;10892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93" name="Google Shape;10893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6" name="Google Shape;10896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7" name="Google Shape;10897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4" name="Google Shape;10904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7" name="Google Shape;10907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8" name="Google Shape;10908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4" name="Google Shape;10914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5" name="Google Shape;10915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7" name="Google Shape;10917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8" name="Google Shape;10918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2" name="Google Shape;10922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23" name="Google Shape;10923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5" name="Google Shape;10925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6" name="Google Shape;10926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4" name="Google Shape;10934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7" name="Google Shape;10937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8" name="Google Shape;10938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7" name="Google Shape;10947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8" name="Google Shape;10948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6" name="Google Shape;10956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7" name="Google Shape;10957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3" name="Google Shape;10973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4" name="Google Shape;10974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9" name="Google Shape;10979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80" name="Google Shape;10980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0" name="Google Shape;11000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001" name="Google Shape;11001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6" name="Google Shape;11006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7" name="Google Shape;11007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8" name="Google Shape;11018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9" name="Google Shape;11019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32" name="Google Shape;11032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5" name="Google Shape;11035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6" name="Google Shape;11036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4" name="Google Shape;11044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5" name="Google Shape;11045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9" name="Google Shape;11049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50" name="Google Shape;11050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51" name="Google Shape;11051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60" name="Google Shape;11060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3" name="Google Shape;11063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4" name="Google Shape;11064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6" name="Google Shape;11066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7" name="Google Shape;11067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73" name="Google Shape;11073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6" name="Google Shape;11076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7" name="Google Shape;11077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4" name="Google Shape;11084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5" name="Google Shape;11085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9" name="Google Shape;11089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90" name="Google Shape;11090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8" name="Google Shape;11098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9" name="Google Shape;11099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8" name="Google Shape;11108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9" name="Google Shape;11109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5" name="Google Shape;11115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6" name="Google Shape;11116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1" name="Google Shape;11121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22" name="Google Shape;11122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6" name="Google Shape;11126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7" name="Google Shape;11127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2" name="Google Shape;11132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33" name="Google Shape;11133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8" name="Google Shape;11138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9" name="Google Shape;11139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40" name="Google Shape;11140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41" name="Google Shape;11141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4" name="Google Shape;11144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5" name="Google Shape;11145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5" name="Google Shape;11155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6" name="Google Shape;11156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9" name="Google Shape;11169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70" name="Google Shape;11170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6" name="Google Shape;11176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7" name="Google Shape;11177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3" name="Google Shape;11183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4" name="Google Shape;11184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8" name="Google Shape;11188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9" name="Google Shape;11189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0" name="Google Shape;11200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201" name="Google Shape;11201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5" name="Google Shape;11205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6" name="Google Shape;11206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8" name="Google Shape;11208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9" name="Google Shape;11209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4" name="Google Shape;11214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5" name="Google Shape;11215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8" name="Google Shape;11218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9" name="Google Shape;11219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20" name="Google Shape;11220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2" name="Google Shape;11222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23" name="Google Shape;11223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7" name="Google Shape;11227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8" name="Google Shape;11228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9" name="Google Shape;11239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40" name="Google Shape;11240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4" name="Google Shape;11244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5" name="Google Shape;11245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4" name="Google Shape;11254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5" name="Google Shape;11255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3" name="Google Shape;11263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4" name="Google Shape;11264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6" name="Google Shape;11266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7" name="Google Shape;11267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1" name="Google Shape;11271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72" name="Google Shape;11272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2" name="Google Shape;11282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83" name="Google Shape;11283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8" name="Google Shape;11288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9" name="Google Shape;11289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1" name="Google Shape;11291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92" name="Google Shape;11292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9" name="Google Shape;11299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300" name="Google Shape;11300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8" name="Google Shape;11318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9" name="Google Shape;11319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20" name="Google Shape;11320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4" name="Google Shape;11324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5" name="Google Shape;11325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5" name="Google Shape;11335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6" name="Google Shape;11336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7" name="Google Shape;11337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9" name="Google Shape;11339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40" name="Google Shape;11340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6" name="Google Shape;11346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7" name="Google Shape;11347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9" name="Google Shape;11349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0" name="Google Shape;11350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51" name="Google Shape;11351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7" name="Google Shape;11357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8" name="Google Shape;11358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6" name="Google Shape;11376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7" name="Google Shape;11377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8" name="Google Shape;11378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0" name="Google Shape;11380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81" name="Google Shape;11381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5" name="Google Shape;11385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6" name="Google Shape;11386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1" name="Google Shape;11391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92" name="Google Shape;11392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6" name="Google Shape;11396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7" name="Google Shape;11397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9" name="Google Shape;11399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400" name="Google Shape;11400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20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2" name="Google Shape;11422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23" name="Google Shape;11423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4" name="Google Shape;11424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32" name="Google Shape;11432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5" name="Google Shape;11435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6" name="Google Shape;11436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1" name="Google Shape;11441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42" name="Google Shape;11442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4" name="Google Shape;11444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5" name="Google Shape;11445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0" name="Google Shape;11450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51" name="Google Shape;11451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8" name="Google Shape;11458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9" name="Google Shape;11459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8" name="Google Shape;11468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1" name="Google Shape;11471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72" name="Google Shape;11472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9" name="Google Shape;11479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80" name="Google Shape;11480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7" name="Google Shape;11487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8" name="Google Shape;11488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9" name="Google Shape;11489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2" name="Google Shape;11492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93" name="Google Shape;11493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8" name="Google Shape;11498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9" name="Google Shape;11499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5" name="Google Shape;11505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6" name="Google Shape;11506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3" name="Google Shape;11513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4" name="Google Shape;11514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1" name="Google Shape;11521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22" name="Google Shape;11522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8" name="Google Shape;11528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9" name="Google Shape;11529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3" name="Google Shape;11533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4" name="Google Shape;11534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8" name="Google Shape;11538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9" name="Google Shape;11539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4" name="Google Shape;11544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5" name="Google Shape;11545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2" name="Google Shape;11552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53" name="Google Shape;11553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8" name="Google Shape;11558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9" name="Google Shape;11559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5" name="Google Shape;11565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6" name="Google Shape;11566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2" name="Google Shape;11572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73" name="Google Shape;11573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7" name="Google Shape;11577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8" name="Google Shape;11578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4" name="Google Shape;11584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5" name="Google Shape;11585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9" name="Google Shape;11589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90" name="Google Shape;11590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5" name="Google Shape;11595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6" name="Google Shape;11596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0" name="Google Shape;11600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601" name="Google Shape;11601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6" name="Google Shape;11606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7" name="Google Shape;11607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4" name="Google Shape;11614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5" name="Google Shape;11615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0" name="Google Shape;11620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21" name="Google Shape;11621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5" name="Google Shape;11625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6" name="Google Shape;11626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1" name="Google Shape;11631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32" name="Google Shape;11632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7" name="Google Shape;11637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8" name="Google Shape;11638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4" name="Google Shape;11644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7" name="Google Shape;11647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8" name="Google Shape;11648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2" name="Google Shape;11652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53" name="Google Shape;11653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9" name="Google Shape;11659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60" name="Google Shape;11660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2" name="Google Shape;11662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63" name="Google Shape;11663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9" name="Google Shape;11669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70" name="Google Shape;11670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6" name="Google Shape;11676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7" name="Google Shape;11677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7" name="Google Shape;11687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8" name="Google Shape;11688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6" name="Google Shape;11696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7" name="Google Shape;11697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0" name="Google Shape;11720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21" name="Google Shape;11721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7" name="Google Shape;11727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0" name="Google Shape;11730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31" name="Google Shape;11731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9" name="Google Shape;11739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40" name="Google Shape;11740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8" name="Google Shape;11748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9" name="Google Shape;11749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7" name="Google Shape;11757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8" name="Google Shape;11758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8" name="Google Shape;11768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9" name="Google Shape;11769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5" name="Google Shape;11775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6" name="Google Shape;11776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2" name="Google Shape;11782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83" name="Google Shape;11783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8" name="Google Shape;11788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9" name="Google Shape;11789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4" name="Google Shape;11794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5" name="Google Shape;11795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9" name="Google Shape;11799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800" name="Google Shape;11800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6" name="Google Shape;11806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7" name="Google Shape;11807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2" name="Google Shape;11812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13" name="Google Shape;11813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4" name="Google Shape;11824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5" name="Google Shape;11825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3" name="Google Shape;11833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4" name="Google Shape;11834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3" name="Google Shape;11843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4" name="Google Shape;11844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5" name="Google Shape;11845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9" name="Google Shape;11849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50" name="Google Shape;11850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51" name="Google Shape;11851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9" name="Google Shape;11859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60" name="Google Shape;11860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5" name="Google Shape;11865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6" name="Google Shape;11866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2" name="Google Shape;11872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73" name="Google Shape;11873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3" name="Google Shape;11883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4" name="Google Shape;11884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0" name="Google Shape;11890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91" name="Google Shape;11891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9" name="Google Shape;11899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900" name="Google Shape;11900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7" name="Google Shape;11907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8" name="Google Shape;11908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4" name="Google Shape;11914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5" name="Google Shape;11915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0" name="Google Shape;11920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21" name="Google Shape;11921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7" name="Google Shape;11927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8" name="Google Shape;11928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6" name="Google Shape;11936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7" name="Google Shape;11937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1" name="Google Shape;11941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42" name="Google Shape;11942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7" name="Google Shape;11947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8" name="Google Shape;11948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3" name="Google Shape;11953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4" name="Google Shape;11954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1" name="Google Shape;11961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62" name="Google Shape;11962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0" name="Google Shape;11970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71" name="Google Shape;11971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80" name="Google Shape;11980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3" name="Google Shape;11983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4" name="Google Shape;11984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8" name="Google Shape;11988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9" name="Google Shape;11989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5" name="Google Shape;11995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6" name="Google Shape;11996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3" name="Google Shape;12003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4" name="Google Shape;12004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1" name="Google Shape;12011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12" name="Google Shape;12012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8" name="Google Shape;12018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9" name="Google Shape;12019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2" name="Google Shape;12032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33" name="Google Shape;12033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7" name="Google Shape;12037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8" name="Google Shape;12038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51" name="Google Shape;12051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52" name="Google Shape;12052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53" name="Google Shape;12053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2" name="Google Shape;12062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63" name="Google Shape;12063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8" name="Google Shape;12068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9" name="Google Shape;12069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3" name="Google Shape;12073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4" name="Google Shape;12074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9" name="Google Shape;12079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80" name="Google Shape;12080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0" name="Google Shape;12090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91" name="Google Shape;12091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2" name="Google Shape;12102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103" name="Google Shape;12103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7" name="Google Shape;12107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8" name="Google Shape;12108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4" name="Google Shape;12114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5" name="Google Shape;12115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9" name="Google Shape;12119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20" name="Google Shape;12120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5" name="Google Shape;12125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6" name="Google Shape;12126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2" name="Google Shape;12132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33" name="Google Shape;12133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0" name="Google Shape;12140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41" name="Google Shape;12141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5" name="Google Shape;12145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6" name="Google Shape;12146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1" name="Google Shape;12151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52" name="Google Shape;12152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61" name="Shape 1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2" name="Google Shape;12162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3" name="Google Shape;12163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4" name="Google Shape;12164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5" name="Google Shape;12165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4" name="Google Shape;12194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5" name="Google Shape;12195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7" name="Google Shape;12197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8" name="Google Shape;12198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201" name="Google Shape;12201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4" name="Google Shape;12204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5" name="Google Shape;12205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0" name="Google Shape;12210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4" name="Google Shape;12224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6" name="Google Shape;12226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7" name="Google Shape;12227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8" name="Google Shape;12228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5" name="Google Shape;12235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6" name="Google Shape;12236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7" name="Google Shape;12237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1" name="Google Shape;12241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42" name="Google Shape;12242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0" name="Google Shape;12260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61" name="Google Shape;12261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7" name="Google Shape;12267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8" name="Google Shape;12268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7" name="Google Shape;12277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8" name="Google Shape;12278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4" name="Google Shape;12284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5" name="Google Shape;12285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0" name="Google Shape;12290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91" name="Google Shape;12291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93" name="Google Shape;12293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4" name="Google Shape;12294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5" name="Google Shape;12295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7" name="Google Shape;12297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8" name="Google Shape;12298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5" name="Google Shape;12305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6" name="Google Shape;12306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0" name="Google Shape;12310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11" name="Google Shape;12311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5" name="Google Shape;12315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6" name="Google Shape;12316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0" name="Google Shape;12320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21" name="Google Shape;12321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5" name="Google Shape;12325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6" name="Google Shape;12326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7" name="Google Shape;12327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3" name="Google Shape;12333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4" name="Google Shape;12334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1" name="Google Shape;12341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42" name="Google Shape;12342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4" name="Google Shape;12344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5" name="Google Shape;12345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52" name="Google Shape;12352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3" name="Google Shape;12353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4" name="Google Shape;12354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5" name="Google Shape;12355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7" name="Google Shape;12357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8" name="Google Shape;12358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63" name="Google Shape;12363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6" name="Google Shape;12366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7" name="Google Shape;12367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9" name="Google Shape;12369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70" name="Google Shape;12370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7" name="Google Shape;12377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8" name="Google Shape;12378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0" name="Google Shape;12380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81" name="Google Shape;12381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5" name="Google Shape;12395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6" name="Google Shape;12396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7" name="Google Shape;12397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400" name="Google Shape;12400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3" name="Google Shape;12403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4" name="Google Shape;12404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1" name="Google Shape;12411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12" name="Google Shape;12412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8" name="Google Shape;12418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9" name="Google Shape;12419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6" name="Google Shape;12436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7" name="Google Shape;12437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6" name="Google Shape;12446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7" name="Google Shape;12447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2" name="Google Shape;12452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53" name="Google Shape;12453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8" name="Google Shape;12458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9" name="Google Shape;12459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9" name="Google Shape;12469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70" name="Google Shape;12470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2" name="Google Shape;12472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73" name="Google Shape;12473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5" name="Google Shape;12475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6" name="Google Shape;12476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6" name="Google Shape;12496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7" name="Google Shape;12497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8" name="Google Shape;12508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9" name="Google Shape;12509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4" name="Google Shape;12514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5" name="Google Shape;12515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2" name="Google Shape;12522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23" name="Google Shape;12523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9" name="Google Shape;12529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0" name="Google Shape;12530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31" name="Google Shape;12531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32" name="Google Shape;12532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4" name="Google Shape;12534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5" name="Google Shape;12535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1" name="Google Shape;12541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42" name="Google Shape;12542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2" name="Google Shape;12552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53" name="Google Shape;12553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0" name="Google Shape;12560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61" name="Google Shape;12561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0" name="Google Shape;12570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71" name="Google Shape;12571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1" name="Google Shape;12581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82" name="Google Shape;12582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7" name="Google Shape;12597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8" name="Google Shape;12598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4" name="Google Shape;12604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5" name="Google Shape;12605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2" name="Google Shape;12612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13" name="Google Shape;12613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8" name="Google Shape;12628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9" name="Google Shape;12629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5" name="Google Shape;12635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6" name="Google Shape;12636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9" name="Google Shape;12649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50" name="Google Shape;12650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5" name="Google Shape;12655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6" name="Google Shape;12656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7" name="Google Shape;12657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9" name="Google Shape;12659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60" name="Google Shape;12660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2" name="Google Shape;12662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63" name="Google Shape;12663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0" name="Google Shape;12670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71" name="Google Shape;12671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5" name="Google Shape;12695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6" name="Google Shape;12696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7" name="Google Shape;12697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2" name="Google Shape;12702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3" name="Google Shape;12703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4" name="Google Shape;12704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9" name="Google Shape;12709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0" name="Google Shape;12710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1" name="Google Shape;12711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12" name="Google Shape;12712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13" name="Google Shape;12713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7" name="Google Shape;12717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8" name="Google Shape;12718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8" name="Google Shape;12728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9" name="Google Shape;12729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7" name="Google Shape;12737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8" name="Google Shape;12738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3" name="Google Shape;12743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4" name="Google Shape;12744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6" name="Google Shape;12746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7" name="Google Shape;12747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1" name="Google Shape;12771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72" name="Google Shape;12772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92" name="Google Shape;12792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5" name="Google Shape;12795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6" name="Google Shape;12796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7" name="Google Shape;12807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8" name="Google Shape;12808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11" name="Google Shape;12811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4" name="Google Shape;12814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5" name="Google Shape;12815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0" name="Google Shape;12820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21" name="Google Shape;12821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7" name="Google Shape;12827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8" name="Google Shape;12828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5" name="Google Shape;12835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6" name="Google Shape;12836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8" name="Google Shape;12838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9" name="Google Shape;12839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4" name="Shape 1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5" name="Google Shape;12855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6" name="Google Shape;12856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7" name="Google Shape;12857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3" name="Google Shape;12863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4" name="Google Shape;12864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9" name="Google Shape;12869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73" name="Google Shape;12873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6" name="Google Shape;12876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7" name="Google Shape;12877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1" name="Google Shape;12881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82" name="Google Shape;12882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6" name="Google Shape;12886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7" name="Google Shape;12887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2" name="Google Shape;12892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93" name="Google Shape;12893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900" name="Google Shape;12900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3" name="Google Shape;12903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4" name="Google Shape;12904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6" name="Google Shape;12906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7" name="Google Shape;12907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8" name="Google Shape;12908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9" name="Google Shape;12909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2" name="Google Shape;12912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13" name="Google Shape;12913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7" name="Google Shape;12917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8" name="Google Shape;12918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0" name="Google Shape;12920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1" name="Google Shape;12921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2" name="Google Shape;12922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6" name="Google Shape;12926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7" name="Google Shape;12927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30" name="Google Shape;12930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1" name="Google Shape;12931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32" name="Google Shape;12932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33" name="Google Shape;12933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9" name="Google Shape;12939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40" name="Google Shape;12940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2" name="Google Shape;12942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43" name="Google Shape;12943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5" name="Google Shape;12945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6" name="Google Shape;12946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8" name="Google Shape;12948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9" name="Google Shape;12949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1" name="Google Shape;12951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52" name="Google Shape;12952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4" name="Google Shape;12954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5" name="Google Shape;12955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0" name="Google Shape;12960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61" name="Google Shape;12961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3" name="Google Shape;12963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4" name="Google Shape;12964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6" name="Google Shape;12966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7" name="Google Shape;12967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8" name="Google Shape;12968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0" name="Google Shape;12970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71" name="Google Shape;12971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5" name="Google Shape;12975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6" name="Google Shape;12976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8" name="Google Shape;12978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9" name="Google Shape;12979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81" name="Google Shape;12981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3" name="Google Shape;12983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4" name="Google Shape;12984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5" name="Google Shape;12985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90" name="Google Shape;12990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91" name="Google Shape;12991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92" name="Google Shape;12992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6" name="Google Shape;12996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000" name="Google Shape;13000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4" name="Google Shape;13004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7" name="Google Shape;13007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8" name="Google Shape;13008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2" name="Google Shape;13012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13" name="Google Shape;13013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7" name="Google Shape;13017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8" name="Google Shape;13018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9" name="Google Shape;13019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20" name="Google Shape;13020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1" name="Google Shape;13021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2" name="Google Shape;13022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3" name="Google Shape;13023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4" name="Google Shape;13024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5" name="Google Shape;13025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8" name="Google Shape;13028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9" name="Google Shape;13029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6" name="Google Shape;13036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7" name="Google Shape;13037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2" name="Google Shape;13042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43" name="Google Shape;13043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5" name="Google Shape;13055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6" name="Google Shape;13056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2" name="Google Shape;13062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63" name="Google Shape;13063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8" name="Google Shape;13068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9" name="Google Shape;13069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5" name="Google Shape;13075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6" name="Google Shape;13076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7" name="Google Shape;13077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8" name="Google Shape;13078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9" name="Google Shape;13079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80" name="Google Shape;13080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81" name="Google Shape;13081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7" name="Google Shape;13097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8" name="Google Shape;13098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9" name="Google Shape;13099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9" name="Google Shape;13109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13" name="Google Shape;13113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7" name="Google Shape;13117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0" name="Google Shape;13120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21" name="Google Shape;13121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8" name="Google Shape;13128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9" name="Google Shape;13129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30" name="Google Shape;13130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33" name="Google Shape;13133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4" name="Google Shape;13134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5" name="Google Shape;13135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7" name="Google Shape;13137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8" name="Google Shape;13138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42" name="Google Shape;13142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43" name="Google Shape;13143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8" name="Google Shape;508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9" name="Google Shape;509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10" name="Google Shape;510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Google Shape;529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Google Shape;535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6" name="Google Shape;536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6" name="Shape 1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7" name="Google Shape;13157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8" name="Google Shape;13158;p64"/>
          <p:cNvSpPr/>
          <p:nvPr/>
        </p:nvSpPr>
        <p:spPr>
          <a:xfrm>
            <a:off x="2601855" y="3816961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9" name="Google Shape;13159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60" name="Google Shape;13160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4" name="Google Shape;13164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5" name="Google Shape;13165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7" name="Google Shape;13177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8" name="Google Shape;13178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5" name="Google Shape;13185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8" name="Google Shape;13188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9" name="Google Shape;13189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5" name="Google Shape;13195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6" name="Google Shape;13196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2" name="Google Shape;13202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203" name="Google Shape;13203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4" name="Google Shape;13214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5" name="Google Shape;13215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20" name="Google Shape;13220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21" name="Google Shape;13221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22" name="Google Shape;13222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6" name="Google Shape;13226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7" name="Google Shape;13227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1" name="Google Shape;13241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42" name="Google Shape;13242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2" name="Google Shape;13252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53" name="Google Shape;13253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7" name="Google Shape;13267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8" name="Google Shape;13268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71" name="Google Shape;13271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4" name="Google Shape;13274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5" name="Google Shape;13275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0" name="Google Shape;13280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81" name="Google Shape;13281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3" name="Google Shape;13283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4" name="Google Shape;13284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6" name="Google Shape;13286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7" name="Google Shape;13287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93" name="Google Shape;13293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6" name="Google Shape;13296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7" name="Google Shape;13297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9" name="Google Shape;13299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00" name="Google Shape;13300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301" name="Google Shape;13301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4" name="Google Shape;13304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5" name="Google Shape;13305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9" name="Google Shape;13309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10" name="Google Shape;13310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5" name="Google Shape;13315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6" name="Google Shape;13316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7" name="Google Shape;13317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3" name="Google Shape;13323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4" name="Google Shape;13324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5" name="Google Shape;13335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6" name="Google Shape;13336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9" name="Google Shape;13349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50" name="Google Shape;13350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4" name="Google Shape;13354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5" name="Google Shape;13355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2" name="Google Shape;13362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63" name="Google Shape;13363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9" name="Google Shape;13369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70" name="Google Shape;13370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0" name="Google Shape;13380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81" name="Google Shape;13381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9" name="Google Shape;13389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90" name="Google Shape;13390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4" name="Google Shape;13404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5" name="Google Shape;13405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4" name="Google Shape;13414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7" name="Google Shape;13417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8" name="Google Shape;13418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7" name="Google Shape;13427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8" name="Google Shape;13428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6" name="Google Shape;13436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7" name="Google Shape;13437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9" name="Google Shape;13439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40" name="Google Shape;13440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5" name="Google Shape;13445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6" name="Google Shape;13446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2" name="Google Shape;13452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53" name="Google Shape;13453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0" name="Google Shape;13460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61" name="Google Shape;13461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7" name="Google Shape;13467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8" name="Google Shape;13468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0" name="Google Shape;13480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81" name="Google Shape;13481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4" name="Google Shape;13494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5" name="Google Shape;13495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6" name="Google Shape;13496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9" name="Google Shape;13499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2" name="Google Shape;13502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503" name="Google Shape;13503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8" name="Google Shape;13508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9" name="Google Shape;13509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3" name="Google Shape;13513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4" name="Google Shape;13514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6" name="Google Shape;13516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20" name="Google Shape;13520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21" name="Google Shape;13521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22" name="Google Shape;13522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1" name="Google Shape;13531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32" name="Google Shape;13532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3" name="Google Shape;13533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6" name="Google Shape;13536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7" name="Google Shape;13537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1" name="Google Shape;13541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42" name="Google Shape;13542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0" name="Google Shape;13550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51" name="Google Shape;13551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3" name="Google Shape;13553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4" name="Google Shape;13554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3" name="Google Shape;13563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4" name="Google Shape;13564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8" name="Google Shape;13578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1" name="Google Shape;13581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82" name="Google Shape;13582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2" name="Google Shape;13592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93" name="Google Shape;13593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5" name="Google Shape;13595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6" name="Google Shape;13596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0" name="Google Shape;13600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601" name="Google Shape;13601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03" name="Google Shape;13603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4" name="Google Shape;13604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5" name="Google Shape;13605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6" name="Google Shape;13606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9" name="Google Shape;13609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10" name="Google Shape;13610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6" name="Google Shape;13636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7" name="Google Shape;13637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5" name="Google Shape;13655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6" name="Google Shape;13656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8" name="Google Shape;13658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9" name="Google Shape;13659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3" name="Google Shape;13663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4" name="Google Shape;13664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1" name="Google Shape;13681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82" name="Google Shape;13682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7" name="Google Shape;13687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8" name="Google Shape;13688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2" name="Google Shape;13692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93" name="Google Shape;13693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5" name="Google Shape;13695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6" name="Google Shape;13696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1" name="Google Shape;13701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702" name="Google Shape;13702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6" name="Google Shape;13706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7" name="Google Shape;13707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4" name="Google Shape;13724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5" name="Google Shape;13725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5" name="Google Shape;13745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6" name="Google Shape;13746;p64"/>
            <p:cNvSpPr/>
            <p:nvPr/>
          </p:nvSpPr>
          <p:spPr>
            <a:xfrm>
              <a:off x="3358621" y="1823199"/>
              <a:ext cx="15183" cy="9485"/>
            </a:xfrm>
            <a:custGeom>
              <a:rect b="b" l="l" r="r" t="t"/>
              <a:pathLst>
                <a:path extrusionOk="0" h="298" w="477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427946" y="1823199"/>
              <a:ext cx="15215" cy="9485"/>
            </a:xfrm>
            <a:custGeom>
              <a:rect b="b" l="l" r="r" t="t"/>
              <a:pathLst>
                <a:path extrusionOk="0" h="298" w="478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385135" y="1823199"/>
              <a:ext cx="31480" cy="9485"/>
            </a:xfrm>
            <a:custGeom>
              <a:rect b="b" l="l" r="r" t="t"/>
              <a:pathLst>
                <a:path extrusionOk="0" h="298" w="98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49" name="Google Shape;13749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50" name="Google Shape;13750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rect b="b" l="l" r="r" t="t"/>
                <a:pathLst>
                  <a:path extrusionOk="0" h="9336" w="5311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rect b="b" l="l" r="r" t="t"/>
                <a:pathLst>
                  <a:path extrusionOk="0" h="4003" w="4168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3" name="Google Shape;13753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4" name="Google Shape;13754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rect b="b" l="l" r="r" t="t"/>
                <a:pathLst>
                  <a:path extrusionOk="0" h="1298" w="1311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5" name="Google Shape;13755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rect b="b" l="l" r="r" t="t"/>
                <a:pathLst>
                  <a:path extrusionOk="0" h="1965" w="199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56" name="Google Shape;13756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7" name="Google Shape;13757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62" name="Google Shape;13762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63" name="Google Shape;13763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4" name="Google Shape;13764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5" name="Google Shape;13765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6" name="Google Shape;13766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7" name="Google Shape;13767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8" name="Google Shape;13768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9" name="Google Shape;13769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8" name="Google Shape;13778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2" name="Google Shape;13782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83" name="Google Shape;13783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8" name="Google Shape;13788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9" name="Google Shape;13789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90" name="Google Shape;13790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rect b="b" l="l" r="r" t="t"/>
                <a:pathLst>
                  <a:path extrusionOk="0" h="110289" w="10617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1" name="Google Shape;13791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rect b="b" l="l" r="r" t="t"/>
                <a:pathLst>
                  <a:path extrusionOk="0" h="175609" w="150412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92" name="Google Shape;13792;p64"/>
            <p:cNvSpPr/>
            <p:nvPr/>
          </p:nvSpPr>
          <p:spPr>
            <a:xfrm>
              <a:off x="2238181" y="4120624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96" name="Shape 13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7" name="Google Shape;1379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3" name="Google Shape;573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4" name="Google Shape;574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5" name="Google Shape;575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6" name="Google Shape;576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7" name="Google Shape;577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8" name="Google Shape;578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9" name="Google Shape;579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5" name="Google Shape;585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6" name="Google Shape;586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2" name="Google Shape;592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3" name="Google Shape;593;p29"/>
          <p:cNvCxnSpPr>
            <a:stCxn id="573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29"/>
          <p:cNvCxnSpPr>
            <a:stCxn id="575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5" name="Google Shape;595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2" name="Google Shape;602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3" name="Google Shape;603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4" name="Google Shape;604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5" name="Google Shape;605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6" name="Google Shape;606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7" name="Google Shape;607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8" name="Google Shape;608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9" name="Google Shape;609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4" name="Google Shape;614;p30"/>
          <p:cNvCxnSpPr>
            <a:stCxn id="610" idx="3"/>
            <a:endCxn id="612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2" idx="2"/>
            <a:endCxn id="611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30"/>
          <p:cNvCxnSpPr>
            <a:stCxn id="611" idx="3"/>
            <a:endCxn id="613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7" name="Google Shape;617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8" name="Google Shape;618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4" name="Google Shape;624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2" name="Google Shape;632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" name="Google Shape;637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8" name="Google Shape;638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chemeClr val="lt2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" name="Google Shape;664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5" name="Google Shape;665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" name="Google Shape;667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8" name="Google Shape;668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1" name="Google Shape;671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4" name="Google Shape;674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" name="Google Shape;676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7" name="Google Shape;677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8" name="Google Shape;678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9" name="Google Shape;679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80" name="Google Shape;680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1" name="Google Shape;681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2" name="Google Shape;682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3" name="Google Shape;683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9" name="Google Shape;689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90" name="Google Shape;690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2" name="Google Shape;692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4" name="Google Shape;694;p32"/>
          <p:cNvCxnSpPr>
            <a:stCxn id="690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9" name="Google Shape;699;p3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426" y="1603192"/>
            <a:ext cx="3593593" cy="2268163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701" name="Google Shape;701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702" name="Google Shape;702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3" name="Google Shape;703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5" name="Google Shape;705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6" name="Google Shape;706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8" name="Google Shape;708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9" name="Google Shape;709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